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31"/>
  </p:notesMasterIdLst>
  <p:sldIdLst>
    <p:sldId id="256" r:id="rId5"/>
    <p:sldId id="260" r:id="rId6"/>
    <p:sldId id="289" r:id="rId7"/>
    <p:sldId id="287" r:id="rId8"/>
    <p:sldId id="286" r:id="rId9"/>
    <p:sldId id="267" r:id="rId10"/>
    <p:sldId id="297" r:id="rId11"/>
    <p:sldId id="319" r:id="rId12"/>
    <p:sldId id="320" r:id="rId13"/>
    <p:sldId id="334" r:id="rId14"/>
    <p:sldId id="337" r:id="rId15"/>
    <p:sldId id="261" r:id="rId16"/>
    <p:sldId id="290" r:id="rId17"/>
    <p:sldId id="351" r:id="rId18"/>
    <p:sldId id="344" r:id="rId19"/>
    <p:sldId id="322" r:id="rId20"/>
    <p:sldId id="312" r:id="rId21"/>
    <p:sldId id="313" r:id="rId22"/>
    <p:sldId id="347" r:id="rId23"/>
    <p:sldId id="345" r:id="rId24"/>
    <p:sldId id="349" r:id="rId25"/>
    <p:sldId id="341" r:id="rId26"/>
    <p:sldId id="348" r:id="rId27"/>
    <p:sldId id="343" r:id="rId28"/>
    <p:sldId id="306" r:id="rId29"/>
    <p:sldId id="350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ira Sans Light" panose="020B0604020202020204" charset="0"/>
      <p:regular r:id="rId36"/>
      <p:bold r:id="rId37"/>
      <p:italic r:id="rId38"/>
      <p:boldItalic r:id="rId39"/>
    </p:embeddedFont>
    <p:embeddedFont>
      <p:font typeface="Raleway" panose="020B0604020202020204" charset="0"/>
      <p:regular r:id="rId40"/>
      <p:bold r:id="rId41"/>
      <p:italic r:id="rId42"/>
      <p:boldItalic r:id="rId43"/>
    </p:embeddedFont>
    <p:embeddedFont>
      <p:font typeface="Rubik" panose="020B0604020202020204" charset="-79"/>
      <p:regular r:id="rId44"/>
      <p:bold r:id="rId45"/>
      <p:italic r:id="rId46"/>
      <p:boldItalic r:id="rId47"/>
    </p:embeddedFont>
    <p:embeddedFont>
      <p:font typeface="Rubik Light" panose="020B0604020202020204" charset="-79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,Justin" initials="N" lastIdx="1" clrIdx="0">
    <p:extLst>
      <p:ext uri="{19B8F6BF-5375-455C-9EA6-DF929625EA0E}">
        <p15:presenceInfo xmlns:p15="http://schemas.microsoft.com/office/powerpoint/2012/main" userId="Nguyen,Justin" providerId="None"/>
      </p:ext>
    </p:extLst>
  </p:cmAuthor>
  <p:cmAuthor id="2" name="Yousif,Adam" initials="Yo" lastIdx="1" clrIdx="1">
    <p:extLst>
      <p:ext uri="{19B8F6BF-5375-455C-9EA6-DF929625EA0E}">
        <p15:presenceInfo xmlns:p15="http://schemas.microsoft.com/office/powerpoint/2012/main" userId="S::ay383@drexel.edu::d3b11a7f-697e-43ff-8ae0-92234d95a7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F7B1C-C7AD-452A-9E67-151E9995AB88}" v="26" dt="2021-05-31T13:48:29.462"/>
    <p1510:client id="{299B4635-7028-4E98-B01E-93ACED7ACC4A}" v="52" dt="2021-05-31T02:53:55.017"/>
    <p1510:client id="{373012B1-C3D4-49B0-8557-43D91B231A94}" v="22" dt="2021-05-31T14:15:48.163"/>
    <p1510:client id="{539F2A8B-2DE0-470F-9A16-BAE68884F93D}" v="634" dt="2021-05-31T14:22:41.334"/>
    <p1510:client id="{B1E8C6ED-D5F3-0C48-8FBA-91CF4DCF81FE}" v="94" dt="2021-05-31T14:52:35.224"/>
    <p1510:client id="{B55569F4-B2D8-45A0-BC43-2B6B95485143}" v="28" dt="2021-05-31T14:10:33.302"/>
    <p1510:client id="{BF69CA78-D668-4E12-9E87-0449B9EDFF0C}" v="2" dt="2021-06-01T23:01:55.726"/>
    <p1510:client id="{CD87001B-1B95-4DDD-B49B-BCAE971FA455}" v="55" dt="2021-05-31T02:59:00.114"/>
  </p1510:revLst>
</p1510:revInfo>
</file>

<file path=ppt/tableStyles.xml><?xml version="1.0" encoding="utf-8"?>
<a:tblStyleLst xmlns:a="http://schemas.openxmlformats.org/drawingml/2006/main" def="{F980EF21-F047-4060-A3C5-2814ED82583F}">
  <a:tblStyle styleId="{F980EF21-F047-4060-A3C5-2814ED8258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ataliyeva,Assima" userId="S::ai357@drexel.edu::72c03ebf-b65e-4811-bd52-be0093c97a9d" providerId="AD" clId="Web-{8BD75740-957B-4198-B9E9-AA68463C50EB}"/>
    <pc:docChg chg="modSld sldOrd">
      <pc:chgData name="Imataliyeva,Assima" userId="S::ai357@drexel.edu::72c03ebf-b65e-4811-bd52-be0093c97a9d" providerId="AD" clId="Web-{8BD75740-957B-4198-B9E9-AA68463C50EB}" dt="2021-05-09T15:05:27.599" v="16"/>
      <pc:docMkLst>
        <pc:docMk/>
      </pc:docMkLst>
      <pc:sldChg chg="modSp">
        <pc:chgData name="Imataliyeva,Assima" userId="S::ai357@drexel.edu::72c03ebf-b65e-4811-bd52-be0093c97a9d" providerId="AD" clId="Web-{8BD75740-957B-4198-B9E9-AA68463C50EB}" dt="2021-05-09T15:04:58.051" v="15" actId="20577"/>
        <pc:sldMkLst>
          <pc:docMk/>
          <pc:sldMk cId="0" sldId="260"/>
        </pc:sldMkLst>
        <pc:spChg chg="mod">
          <ac:chgData name="Imataliyeva,Assima" userId="S::ai357@drexel.edu::72c03ebf-b65e-4811-bd52-be0093c97a9d" providerId="AD" clId="Web-{8BD75740-957B-4198-B9E9-AA68463C50EB}" dt="2021-05-09T15:04:58.051" v="15" actId="20577"/>
          <ac:spMkLst>
            <pc:docMk/>
            <pc:sldMk cId="0" sldId="260"/>
            <ac:spMk id="3176" creationId="{00000000-0000-0000-0000-000000000000}"/>
          </ac:spMkLst>
        </pc:spChg>
      </pc:sldChg>
      <pc:sldChg chg="ord">
        <pc:chgData name="Imataliyeva,Assima" userId="S::ai357@drexel.edu::72c03ebf-b65e-4811-bd52-be0093c97a9d" providerId="AD" clId="Web-{8BD75740-957B-4198-B9E9-AA68463C50EB}" dt="2021-05-09T15:05:27.599" v="16"/>
        <pc:sldMkLst>
          <pc:docMk/>
          <pc:sldMk cId="1638721750" sldId="316"/>
        </pc:sldMkLst>
      </pc:sldChg>
    </pc:docChg>
  </pc:docChgLst>
  <pc:docChgLst>
    <pc:chgData name="Imataliyeva,Assima" userId="S::ai357@drexel.edu::72c03ebf-b65e-4811-bd52-be0093c97a9d" providerId="AD" clId="Web-{3FB0E969-D003-4162-BBF9-39DEA09CE80A}"/>
    <pc:docChg chg="modSld">
      <pc:chgData name="Imataliyeva,Assima" userId="S::ai357@drexel.edu::72c03ebf-b65e-4811-bd52-be0093c97a9d" providerId="AD" clId="Web-{3FB0E969-D003-4162-BBF9-39DEA09CE80A}" dt="2021-05-28T14:43:26.586" v="2" actId="20577"/>
      <pc:docMkLst>
        <pc:docMk/>
      </pc:docMkLst>
      <pc:sldChg chg="modSp">
        <pc:chgData name="Imataliyeva,Assima" userId="S::ai357@drexel.edu::72c03ebf-b65e-4811-bd52-be0093c97a9d" providerId="AD" clId="Web-{3FB0E969-D003-4162-BBF9-39DEA09CE80A}" dt="2021-05-28T14:43:26.586" v="2" actId="20577"/>
        <pc:sldMkLst>
          <pc:docMk/>
          <pc:sldMk cId="0" sldId="256"/>
        </pc:sldMkLst>
        <pc:spChg chg="mod">
          <ac:chgData name="Imataliyeva,Assima" userId="S::ai357@drexel.edu::72c03ebf-b65e-4811-bd52-be0093c97a9d" providerId="AD" clId="Web-{3FB0E969-D003-4162-BBF9-39DEA09CE80A}" dt="2021-05-28T14:43:26.586" v="2" actId="20577"/>
          <ac:spMkLst>
            <pc:docMk/>
            <pc:sldMk cId="0" sldId="256"/>
            <ac:spMk id="3" creationId="{CEBA9982-8ED3-40D6-B83E-CD1528B2399A}"/>
          </ac:spMkLst>
        </pc:spChg>
      </pc:sldChg>
    </pc:docChg>
  </pc:docChgLst>
  <pc:docChgLst>
    <pc:chgData name="Imataliyeva,Assima" userId="S::ai357@drexel.edu::72c03ebf-b65e-4811-bd52-be0093c97a9d" providerId="AD" clId="Web-{C5EA4D6C-B871-421E-B0C3-935CF6D27365}"/>
    <pc:docChg chg="modSld">
      <pc:chgData name="Imataliyeva,Assima" userId="S::ai357@drexel.edu::72c03ebf-b65e-4811-bd52-be0093c97a9d" providerId="AD" clId="Web-{C5EA4D6C-B871-421E-B0C3-935CF6D27365}" dt="2021-04-26T13:05:36.848" v="19"/>
      <pc:docMkLst>
        <pc:docMk/>
      </pc:docMkLst>
      <pc:sldChg chg="modSp">
        <pc:chgData name="Imataliyeva,Assima" userId="S::ai357@drexel.edu::72c03ebf-b65e-4811-bd52-be0093c97a9d" providerId="AD" clId="Web-{C5EA4D6C-B871-421E-B0C3-935CF6D27365}" dt="2021-04-26T13:05:36.848" v="19"/>
        <pc:sldMkLst>
          <pc:docMk/>
          <pc:sldMk cId="1265930386" sldId="308"/>
        </pc:sldMkLst>
        <pc:graphicFrameChg chg="mod modGraphic">
          <ac:chgData name="Imataliyeva,Assima" userId="S::ai357@drexel.edu::72c03ebf-b65e-4811-bd52-be0093c97a9d" providerId="AD" clId="Web-{C5EA4D6C-B871-421E-B0C3-935CF6D27365}" dt="2021-04-26T13:05:36.848" v="19"/>
          <ac:graphicFrameMkLst>
            <pc:docMk/>
            <pc:sldMk cId="1265930386" sldId="308"/>
            <ac:graphicFrameMk id="6" creationId="{5CA50324-B979-AB4A-A11D-B527A9A4B300}"/>
          </ac:graphicFrameMkLst>
        </pc:graphicFrameChg>
      </pc:sldChg>
    </pc:docChg>
  </pc:docChgLst>
  <pc:docChgLst>
    <pc:chgData name="Phan,Tay" userId="S::tp587@drexel.edu::8a4d87bb-e319-47ea-8734-c09093f1c0b9" providerId="AD" clId="Web-{E51C6371-D01D-404B-BAE2-F67BE6069172}"/>
    <pc:docChg chg="modSld">
      <pc:chgData name="Phan,Tay" userId="S::tp587@drexel.edu::8a4d87bb-e319-47ea-8734-c09093f1c0b9" providerId="AD" clId="Web-{E51C6371-D01D-404B-BAE2-F67BE6069172}" dt="2021-05-24T15:44:46.113" v="112" actId="20577"/>
      <pc:docMkLst>
        <pc:docMk/>
      </pc:docMkLst>
      <pc:sldChg chg="modSp">
        <pc:chgData name="Phan,Tay" userId="S::tp587@drexel.edu::8a4d87bb-e319-47ea-8734-c09093f1c0b9" providerId="AD" clId="Web-{E51C6371-D01D-404B-BAE2-F67BE6069172}" dt="2021-05-24T15:44:46.113" v="112" actId="20577"/>
        <pc:sldMkLst>
          <pc:docMk/>
          <pc:sldMk cId="4231486735" sldId="290"/>
        </pc:sldMkLst>
        <pc:spChg chg="mod">
          <ac:chgData name="Phan,Tay" userId="S::tp587@drexel.edu::8a4d87bb-e319-47ea-8734-c09093f1c0b9" providerId="AD" clId="Web-{E51C6371-D01D-404B-BAE2-F67BE6069172}" dt="2021-05-24T14:13:00.544" v="28" actId="1076"/>
          <ac:spMkLst>
            <pc:docMk/>
            <pc:sldMk cId="4231486735" sldId="290"/>
            <ac:spMk id="269" creationId="{BCF3E974-BFC5-4D89-80C3-A8841CA10DFE}"/>
          </ac:spMkLst>
        </pc:spChg>
        <pc:spChg chg="mod">
          <ac:chgData name="Phan,Tay" userId="S::tp587@drexel.edu::8a4d87bb-e319-47ea-8734-c09093f1c0b9" providerId="AD" clId="Web-{E51C6371-D01D-404B-BAE2-F67BE6069172}" dt="2021-05-24T15:44:46.113" v="112" actId="20577"/>
          <ac:spMkLst>
            <pc:docMk/>
            <pc:sldMk cId="4231486735" sldId="290"/>
            <ac:spMk id="270" creationId="{0C26DD2C-E3CE-4C7B-B421-010FCBAD65F2}"/>
          </ac:spMkLst>
        </pc:spChg>
      </pc:sldChg>
      <pc:sldChg chg="modSp">
        <pc:chgData name="Phan,Tay" userId="S::tp587@drexel.edu::8a4d87bb-e319-47ea-8734-c09093f1c0b9" providerId="AD" clId="Web-{E51C6371-D01D-404B-BAE2-F67BE6069172}" dt="2021-05-24T13:56:03.968" v="25" actId="1076"/>
        <pc:sldMkLst>
          <pc:docMk/>
          <pc:sldMk cId="2575221074" sldId="349"/>
        </pc:sldMkLst>
        <pc:spChg chg="mod">
          <ac:chgData name="Phan,Tay" userId="S::tp587@drexel.edu::8a4d87bb-e319-47ea-8734-c09093f1c0b9" providerId="AD" clId="Web-{E51C6371-D01D-404B-BAE2-F67BE6069172}" dt="2021-05-24T13:56:02.468" v="24" actId="1076"/>
          <ac:spMkLst>
            <pc:docMk/>
            <pc:sldMk cId="2575221074" sldId="349"/>
            <ac:spMk id="2" creationId="{6317C7DA-F3FF-E046-9351-3D95F1871F78}"/>
          </ac:spMkLst>
        </pc:spChg>
        <pc:spChg chg="mod">
          <ac:chgData name="Phan,Tay" userId="S::tp587@drexel.edu::8a4d87bb-e319-47ea-8734-c09093f1c0b9" providerId="AD" clId="Web-{E51C6371-D01D-404B-BAE2-F67BE6069172}" dt="2021-05-24T13:56:03.968" v="25" actId="1076"/>
          <ac:spMkLst>
            <pc:docMk/>
            <pc:sldMk cId="2575221074" sldId="349"/>
            <ac:spMk id="3" creationId="{9A5F4723-BACA-45B2-94AF-998DFAD34283}"/>
          </ac:spMkLst>
        </pc:spChg>
      </pc:sldChg>
    </pc:docChg>
  </pc:docChgLst>
  <pc:docChgLst>
    <pc:chgData name="Nguyen,Justin" userId="S::jn624@drexel.edu::77e8cc50-1f1d-4cfe-996e-a5254a45f85e" providerId="AD" clId="Web-{7881FCF0-DA1E-4679-BEAB-AF08314C6AAC}"/>
    <pc:docChg chg="addSld modSld sldOrd">
      <pc:chgData name="Nguyen,Justin" userId="S::jn624@drexel.edu::77e8cc50-1f1d-4cfe-996e-a5254a45f85e" providerId="AD" clId="Web-{7881FCF0-DA1E-4679-BEAB-AF08314C6AAC}" dt="2021-05-17T14:52:21.077" v="6" actId="14100"/>
      <pc:docMkLst>
        <pc:docMk/>
      </pc:docMkLst>
      <pc:sldChg chg="delSp modSp new ord">
        <pc:chgData name="Nguyen,Justin" userId="S::jn624@drexel.edu::77e8cc50-1f1d-4cfe-996e-a5254a45f85e" providerId="AD" clId="Web-{7881FCF0-DA1E-4679-BEAB-AF08314C6AAC}" dt="2021-05-17T14:52:21.077" v="6" actId="14100"/>
        <pc:sldMkLst>
          <pc:docMk/>
          <pc:sldMk cId="1703291383" sldId="339"/>
        </pc:sldMkLst>
        <pc:spChg chg="del mod">
          <ac:chgData name="Nguyen,Justin" userId="S::jn624@drexel.edu::77e8cc50-1f1d-4cfe-996e-a5254a45f85e" providerId="AD" clId="Web-{7881FCF0-DA1E-4679-BEAB-AF08314C6AAC}" dt="2021-05-17T14:52:15.530" v="3"/>
          <ac:spMkLst>
            <pc:docMk/>
            <pc:sldMk cId="1703291383" sldId="339"/>
            <ac:spMk id="2" creationId="{CC4D4079-EA3F-40DB-8A1D-605FD4DB5583}"/>
          </ac:spMkLst>
        </pc:spChg>
        <pc:spChg chg="mod">
          <ac:chgData name="Nguyen,Justin" userId="S::jn624@drexel.edu::77e8cc50-1f1d-4cfe-996e-a5254a45f85e" providerId="AD" clId="Web-{7881FCF0-DA1E-4679-BEAB-AF08314C6AAC}" dt="2021-05-17T14:52:21.077" v="6" actId="14100"/>
          <ac:spMkLst>
            <pc:docMk/>
            <pc:sldMk cId="1703291383" sldId="339"/>
            <ac:spMk id="3" creationId="{8073B3DF-F39A-4AAD-A14A-2F2C2B096023}"/>
          </ac:spMkLst>
        </pc:spChg>
        <pc:spChg chg="del">
          <ac:chgData name="Nguyen,Justin" userId="S::jn624@drexel.edu::77e8cc50-1f1d-4cfe-996e-a5254a45f85e" providerId="AD" clId="Web-{7881FCF0-DA1E-4679-BEAB-AF08314C6AAC}" dt="2021-05-17T14:52:15.577" v="4"/>
          <ac:spMkLst>
            <pc:docMk/>
            <pc:sldMk cId="1703291383" sldId="339"/>
            <ac:spMk id="4" creationId="{A101D761-0A35-423A-8BFB-E9514EDD572E}"/>
          </ac:spMkLst>
        </pc:spChg>
      </pc:sldChg>
    </pc:docChg>
  </pc:docChgLst>
  <pc:docChgLst>
    <pc:chgData name="Yousif,Adam" userId="S::ay383@drexel.edu::d3b11a7f-697e-43ff-8ae0-92234d95a77c" providerId="AD" clId="Web-{57034751-05BD-4B89-B7B7-CDDED0086A7C}"/>
    <pc:docChg chg="modSld">
      <pc:chgData name="Yousif,Adam" userId="S::ay383@drexel.edu::d3b11a7f-697e-43ff-8ae0-92234d95a77c" providerId="AD" clId="Web-{57034751-05BD-4B89-B7B7-CDDED0086A7C}" dt="2021-05-23T14:27:08.546" v="1"/>
      <pc:docMkLst>
        <pc:docMk/>
      </pc:docMkLst>
      <pc:sldChg chg="addSp delSp">
        <pc:chgData name="Yousif,Adam" userId="S::ay383@drexel.edu::d3b11a7f-697e-43ff-8ae0-92234d95a77c" providerId="AD" clId="Web-{57034751-05BD-4B89-B7B7-CDDED0086A7C}" dt="2021-05-23T14:27:08.546" v="1"/>
        <pc:sldMkLst>
          <pc:docMk/>
          <pc:sldMk cId="2345848826" sldId="297"/>
        </pc:sldMkLst>
        <pc:spChg chg="add del">
          <ac:chgData name="Yousif,Adam" userId="S::ay383@drexel.edu::d3b11a7f-697e-43ff-8ae0-92234d95a77c" providerId="AD" clId="Web-{57034751-05BD-4B89-B7B7-CDDED0086A7C}" dt="2021-05-23T14:27:08.546" v="1"/>
          <ac:spMkLst>
            <pc:docMk/>
            <pc:sldMk cId="2345848826" sldId="297"/>
            <ac:spMk id="27" creationId="{8571DB3A-095E-437E-9E97-C406D0849512}"/>
          </ac:spMkLst>
        </pc:spChg>
      </pc:sldChg>
    </pc:docChg>
  </pc:docChgLst>
  <pc:docChgLst>
    <pc:chgData name="Phan,Tay" userId="S::tp587@drexel.edu::8a4d87bb-e319-47ea-8734-c09093f1c0b9" providerId="AD" clId="Web-{826F87BB-B8D8-4DEF-86D7-82389B3189DA}"/>
    <pc:docChg chg="addSld delSld modSld sldOrd">
      <pc:chgData name="Phan,Tay" userId="S::tp587@drexel.edu::8a4d87bb-e319-47ea-8734-c09093f1c0b9" providerId="AD" clId="Web-{826F87BB-B8D8-4DEF-86D7-82389B3189DA}" dt="2021-05-23T02:25:11.216" v="353" actId="1076"/>
      <pc:docMkLst>
        <pc:docMk/>
      </pc:docMkLst>
      <pc:sldChg chg="addSp modSp">
        <pc:chgData name="Phan,Tay" userId="S::tp587@drexel.edu::8a4d87bb-e319-47ea-8734-c09093f1c0b9" providerId="AD" clId="Web-{826F87BB-B8D8-4DEF-86D7-82389B3189DA}" dt="2021-05-23T01:41:09.004" v="145" actId="1076"/>
        <pc:sldMkLst>
          <pc:docMk/>
          <pc:sldMk cId="4231486735" sldId="290"/>
        </pc:sldMkLst>
        <pc:spChg chg="mod">
          <ac:chgData name="Phan,Tay" userId="S::tp587@drexel.edu::8a4d87bb-e319-47ea-8734-c09093f1c0b9" providerId="AD" clId="Web-{826F87BB-B8D8-4DEF-86D7-82389B3189DA}" dt="2021-05-23T01:10:02.730" v="16" actId="1076"/>
          <ac:spMkLst>
            <pc:docMk/>
            <pc:sldMk cId="4231486735" sldId="290"/>
            <ac:spMk id="265" creationId="{A8D12D1B-8523-C647-BE86-CD45EC9E3574}"/>
          </ac:spMkLst>
        </pc:spChg>
        <pc:spChg chg="mod">
          <ac:chgData name="Phan,Tay" userId="S::tp587@drexel.edu::8a4d87bb-e319-47ea-8734-c09093f1c0b9" providerId="AD" clId="Web-{826F87BB-B8D8-4DEF-86D7-82389B3189DA}" dt="2021-05-23T01:10:07.574" v="17" actId="1076"/>
          <ac:spMkLst>
            <pc:docMk/>
            <pc:sldMk cId="4231486735" sldId="290"/>
            <ac:spMk id="266" creationId="{DCA1D34E-E530-634B-81D8-EBBE48E6FE1A}"/>
          </ac:spMkLst>
        </pc:spChg>
        <pc:spChg chg="add mod">
          <ac:chgData name="Phan,Tay" userId="S::tp587@drexel.edu::8a4d87bb-e319-47ea-8734-c09093f1c0b9" providerId="AD" clId="Web-{826F87BB-B8D8-4DEF-86D7-82389B3189DA}" dt="2021-05-23T01:37:15.373" v="124" actId="1076"/>
          <ac:spMkLst>
            <pc:docMk/>
            <pc:sldMk cId="4231486735" sldId="290"/>
            <ac:spMk id="267" creationId="{ECB43CB5-7921-48A2-A9A8-255B18384D67}"/>
          </ac:spMkLst>
        </pc:spChg>
        <pc:spChg chg="add mod">
          <ac:chgData name="Phan,Tay" userId="S::tp587@drexel.edu::8a4d87bb-e319-47ea-8734-c09093f1c0b9" providerId="AD" clId="Web-{826F87BB-B8D8-4DEF-86D7-82389B3189DA}" dt="2021-05-23T01:37:08.154" v="123" actId="1076"/>
          <ac:spMkLst>
            <pc:docMk/>
            <pc:sldMk cId="4231486735" sldId="290"/>
            <ac:spMk id="268" creationId="{F9B56242-33A3-48DE-B2E1-BA0CCFF10AD0}"/>
          </ac:spMkLst>
        </pc:spChg>
        <pc:spChg chg="add mod">
          <ac:chgData name="Phan,Tay" userId="S::tp587@drexel.edu::8a4d87bb-e319-47ea-8734-c09093f1c0b9" providerId="AD" clId="Web-{826F87BB-B8D8-4DEF-86D7-82389B3189DA}" dt="2021-05-23T01:41:09.004" v="145" actId="1076"/>
          <ac:spMkLst>
            <pc:docMk/>
            <pc:sldMk cId="4231486735" sldId="290"/>
            <ac:spMk id="269" creationId="{BCF3E974-BFC5-4D89-80C3-A8841CA10DFE}"/>
          </ac:spMkLst>
        </pc:spChg>
        <pc:spChg chg="add mod">
          <ac:chgData name="Phan,Tay" userId="S::tp587@drexel.edu::8a4d87bb-e319-47ea-8734-c09093f1c0b9" providerId="AD" clId="Web-{826F87BB-B8D8-4DEF-86D7-82389B3189DA}" dt="2021-05-23T01:41:02.441" v="144" actId="1076"/>
          <ac:spMkLst>
            <pc:docMk/>
            <pc:sldMk cId="4231486735" sldId="290"/>
            <ac:spMk id="270" creationId="{0C26DD2C-E3CE-4C7B-B421-010FCBAD65F2}"/>
          </ac:spMkLst>
        </pc:spChg>
        <pc:spChg chg="mod">
          <ac:chgData name="Phan,Tay" userId="S::tp587@drexel.edu::8a4d87bb-e319-47ea-8734-c09093f1c0b9" providerId="AD" clId="Web-{826F87BB-B8D8-4DEF-86D7-82389B3189DA}" dt="2021-05-23T00:59:40.650" v="12" actId="20577"/>
          <ac:spMkLst>
            <pc:docMk/>
            <pc:sldMk cId="4231486735" sldId="290"/>
            <ac:spMk id="3519" creationId="{00000000-0000-0000-0000-000000000000}"/>
          </ac:spMkLst>
        </pc:spChg>
        <pc:grpChg chg="mod">
          <ac:chgData name="Phan,Tay" userId="S::tp587@drexel.edu::8a4d87bb-e319-47ea-8734-c09093f1c0b9" providerId="AD" clId="Web-{826F87BB-B8D8-4DEF-86D7-82389B3189DA}" dt="2021-05-23T01:36:28.857" v="118" actId="1076"/>
          <ac:grpSpMkLst>
            <pc:docMk/>
            <pc:sldMk cId="4231486735" sldId="290"/>
            <ac:grpSpMk id="7" creationId="{CA0B4707-7AC8-8348-AC27-6157D6E71371}"/>
          </ac:grpSpMkLst>
        </pc:grpChg>
      </pc:sldChg>
      <pc:sldChg chg="addSp delSp modSp mod modClrScheme chgLayout">
        <pc:chgData name="Phan,Tay" userId="S::tp587@drexel.edu::8a4d87bb-e319-47ea-8734-c09093f1c0b9" providerId="AD" clId="Web-{826F87BB-B8D8-4DEF-86D7-82389B3189DA}" dt="2021-05-23T02:23:39.055" v="348" actId="1076"/>
        <pc:sldMkLst>
          <pc:docMk/>
          <pc:sldMk cId="2911601989" sldId="343"/>
        </pc:sldMkLst>
        <pc:spChg chg="mod ord">
          <ac:chgData name="Phan,Tay" userId="S::tp587@drexel.edu::8a4d87bb-e319-47ea-8734-c09093f1c0b9" providerId="AD" clId="Web-{826F87BB-B8D8-4DEF-86D7-82389B3189DA}" dt="2021-05-23T02:21:44.927" v="341" actId="20577"/>
          <ac:spMkLst>
            <pc:docMk/>
            <pc:sldMk cId="2911601989" sldId="343"/>
            <ac:spMk id="2" creationId="{7765C2D2-549D-C645-ABCE-DFB4444E140D}"/>
          </ac:spMkLst>
        </pc:spChg>
        <pc:spChg chg="mod">
          <ac:chgData name="Phan,Tay" userId="S::tp587@drexel.edu::8a4d87bb-e319-47ea-8734-c09093f1c0b9" providerId="AD" clId="Web-{826F87BB-B8D8-4DEF-86D7-82389B3189DA}" dt="2021-05-23T02:23:39.055" v="348" actId="1076"/>
          <ac:spMkLst>
            <pc:docMk/>
            <pc:sldMk cId="2911601989" sldId="343"/>
            <ac:spMk id="3" creationId="{38F72706-6370-4920-8A0D-C1A44B439AE2}"/>
          </ac:spMkLst>
        </pc:spChg>
        <pc:spChg chg="add del mod ord">
          <ac:chgData name="Phan,Tay" userId="S::tp587@drexel.edu::8a4d87bb-e319-47ea-8734-c09093f1c0b9" providerId="AD" clId="Web-{826F87BB-B8D8-4DEF-86D7-82389B3189DA}" dt="2021-05-23T02:21:27.880" v="334"/>
          <ac:spMkLst>
            <pc:docMk/>
            <pc:sldMk cId="2911601989" sldId="343"/>
            <ac:spMk id="4" creationId="{E7E01641-1A78-4B7A-9600-3BF996D49049}"/>
          </ac:spMkLst>
        </pc:spChg>
      </pc:sldChg>
      <pc:sldChg chg="modSp">
        <pc:chgData name="Phan,Tay" userId="S::tp587@drexel.edu::8a4d87bb-e319-47ea-8734-c09093f1c0b9" providerId="AD" clId="Web-{826F87BB-B8D8-4DEF-86D7-82389B3189DA}" dt="2021-05-23T01:55:30.138" v="154" actId="1076"/>
        <pc:sldMkLst>
          <pc:docMk/>
          <pc:sldMk cId="2583757039" sldId="344"/>
        </pc:sldMkLst>
        <pc:picChg chg="mod">
          <ac:chgData name="Phan,Tay" userId="S::tp587@drexel.edu::8a4d87bb-e319-47ea-8734-c09093f1c0b9" providerId="AD" clId="Web-{826F87BB-B8D8-4DEF-86D7-82389B3189DA}" dt="2021-05-23T01:55:30.138" v="154" actId="1076"/>
          <ac:picMkLst>
            <pc:docMk/>
            <pc:sldMk cId="2583757039" sldId="344"/>
            <ac:picMk id="4" creationId="{0A1E2CFB-86D0-498E-8DD5-17133D1A0A8B}"/>
          </ac:picMkLst>
        </pc:picChg>
      </pc:sldChg>
      <pc:sldChg chg="modSp del ord">
        <pc:chgData name="Phan,Tay" userId="S::tp587@drexel.edu::8a4d87bb-e319-47ea-8734-c09093f1c0b9" providerId="AD" clId="Web-{826F87BB-B8D8-4DEF-86D7-82389B3189DA}" dt="2021-05-23T01:54:43.387" v="150"/>
        <pc:sldMkLst>
          <pc:docMk/>
          <pc:sldMk cId="3462930029" sldId="346"/>
        </pc:sldMkLst>
        <pc:spChg chg="mod">
          <ac:chgData name="Phan,Tay" userId="S::tp587@drexel.edu::8a4d87bb-e319-47ea-8734-c09093f1c0b9" providerId="AD" clId="Web-{826F87BB-B8D8-4DEF-86D7-82389B3189DA}" dt="2021-05-23T01:54:21.386" v="149" actId="14100"/>
          <ac:spMkLst>
            <pc:docMk/>
            <pc:sldMk cId="3462930029" sldId="346"/>
            <ac:spMk id="3" creationId="{9A5F4723-BACA-45B2-94AF-998DFAD34283}"/>
          </ac:spMkLst>
        </pc:spChg>
      </pc:sldChg>
      <pc:sldChg chg="addSp delSp modSp mod modClrScheme chgLayout">
        <pc:chgData name="Phan,Tay" userId="S::tp587@drexel.edu::8a4d87bb-e319-47ea-8734-c09093f1c0b9" providerId="AD" clId="Web-{826F87BB-B8D8-4DEF-86D7-82389B3189DA}" dt="2021-05-23T02:20:26.144" v="326" actId="1076"/>
        <pc:sldMkLst>
          <pc:docMk/>
          <pc:sldMk cId="2758407297" sldId="347"/>
        </pc:sldMkLst>
        <pc:spChg chg="mod ord">
          <ac:chgData name="Phan,Tay" userId="S::tp587@drexel.edu::8a4d87bb-e319-47ea-8734-c09093f1c0b9" providerId="AD" clId="Web-{826F87BB-B8D8-4DEF-86D7-82389B3189DA}" dt="2021-05-23T02:19:04.268" v="309" actId="1076"/>
          <ac:spMkLst>
            <pc:docMk/>
            <pc:sldMk cId="2758407297" sldId="347"/>
            <ac:spMk id="2" creationId="{6317C7DA-F3FF-E046-9351-3D95F1871F78}"/>
          </ac:spMkLst>
        </pc:spChg>
        <pc:spChg chg="mod">
          <ac:chgData name="Phan,Tay" userId="S::tp587@drexel.edu::8a4d87bb-e319-47ea-8734-c09093f1c0b9" providerId="AD" clId="Web-{826F87BB-B8D8-4DEF-86D7-82389B3189DA}" dt="2021-05-23T02:20:26.144" v="326" actId="1076"/>
          <ac:spMkLst>
            <pc:docMk/>
            <pc:sldMk cId="2758407297" sldId="347"/>
            <ac:spMk id="3" creationId="{9A5F4723-BACA-45B2-94AF-998DFAD34283}"/>
          </ac:spMkLst>
        </pc:spChg>
        <pc:spChg chg="add del mod ord">
          <ac:chgData name="Phan,Tay" userId="S::tp587@drexel.edu::8a4d87bb-e319-47ea-8734-c09093f1c0b9" providerId="AD" clId="Web-{826F87BB-B8D8-4DEF-86D7-82389B3189DA}" dt="2021-05-23T02:17:10.047" v="256"/>
          <ac:spMkLst>
            <pc:docMk/>
            <pc:sldMk cId="2758407297" sldId="347"/>
            <ac:spMk id="4" creationId="{2D24A732-3551-4732-AD3A-669D06C6F248}"/>
          </ac:spMkLst>
        </pc:spChg>
      </pc:sldChg>
      <pc:sldChg chg="addSp delSp modSp mod modClrScheme chgLayout">
        <pc:chgData name="Phan,Tay" userId="S::tp587@drexel.edu::8a4d87bb-e319-47ea-8734-c09093f1c0b9" providerId="AD" clId="Web-{826F87BB-B8D8-4DEF-86D7-82389B3189DA}" dt="2021-05-23T02:25:11.216" v="353" actId="1076"/>
        <pc:sldMkLst>
          <pc:docMk/>
          <pc:sldMk cId="622780820" sldId="348"/>
        </pc:sldMkLst>
        <pc:spChg chg="mod ord">
          <ac:chgData name="Phan,Tay" userId="S::tp587@drexel.edu::8a4d87bb-e319-47ea-8734-c09093f1c0b9" providerId="AD" clId="Web-{826F87BB-B8D8-4DEF-86D7-82389B3189DA}" dt="2021-05-23T02:20:55.238" v="330" actId="20577"/>
          <ac:spMkLst>
            <pc:docMk/>
            <pc:sldMk cId="622780820" sldId="348"/>
            <ac:spMk id="2" creationId="{6317C7DA-F3FF-E046-9351-3D95F1871F78}"/>
          </ac:spMkLst>
        </pc:spChg>
        <pc:spChg chg="mod">
          <ac:chgData name="Phan,Tay" userId="S::tp587@drexel.edu::8a4d87bb-e319-47ea-8734-c09093f1c0b9" providerId="AD" clId="Web-{826F87BB-B8D8-4DEF-86D7-82389B3189DA}" dt="2021-05-23T02:23:57.324" v="350" actId="1076"/>
          <ac:spMkLst>
            <pc:docMk/>
            <pc:sldMk cId="622780820" sldId="348"/>
            <ac:spMk id="3" creationId="{9A5F4723-BACA-45B2-94AF-998DFAD34283}"/>
          </ac:spMkLst>
        </pc:spChg>
        <pc:spChg chg="add del mod ord">
          <ac:chgData name="Phan,Tay" userId="S::tp587@drexel.edu::8a4d87bb-e319-47ea-8734-c09093f1c0b9" providerId="AD" clId="Web-{826F87BB-B8D8-4DEF-86D7-82389B3189DA}" dt="2021-05-23T02:20:44.566" v="328"/>
          <ac:spMkLst>
            <pc:docMk/>
            <pc:sldMk cId="622780820" sldId="348"/>
            <ac:spMk id="4" creationId="{CAA6D048-B433-4473-BE19-E7D32437F3E5}"/>
          </ac:spMkLst>
        </pc:spChg>
        <pc:picChg chg="add mod">
          <ac:chgData name="Phan,Tay" userId="S::tp587@drexel.edu::8a4d87bb-e319-47ea-8734-c09093f1c0b9" providerId="AD" clId="Web-{826F87BB-B8D8-4DEF-86D7-82389B3189DA}" dt="2021-05-23T02:25:11.216" v="353" actId="1076"/>
          <ac:picMkLst>
            <pc:docMk/>
            <pc:sldMk cId="622780820" sldId="348"/>
            <ac:picMk id="5" creationId="{821872F0-551C-4DFD-97F2-D85921287730}"/>
          </ac:picMkLst>
        </pc:picChg>
      </pc:sldChg>
      <pc:sldChg chg="addSp delSp modSp new del">
        <pc:chgData name="Phan,Tay" userId="S::tp587@drexel.edu::8a4d87bb-e319-47ea-8734-c09093f1c0b9" providerId="AD" clId="Web-{826F87BB-B8D8-4DEF-86D7-82389B3189DA}" dt="2021-05-23T02:02:22.120" v="168"/>
        <pc:sldMkLst>
          <pc:docMk/>
          <pc:sldMk cId="2718207987" sldId="349"/>
        </pc:sldMkLst>
        <pc:spChg chg="mod">
          <ac:chgData name="Phan,Tay" userId="S::tp587@drexel.edu::8a4d87bb-e319-47ea-8734-c09093f1c0b9" providerId="AD" clId="Web-{826F87BB-B8D8-4DEF-86D7-82389B3189DA}" dt="2021-05-23T02:00:00.366" v="160" actId="20577"/>
          <ac:spMkLst>
            <pc:docMk/>
            <pc:sldMk cId="2718207987" sldId="349"/>
            <ac:spMk id="2" creationId="{144AE56C-A1B2-4CCE-9739-C542F9AC9F20}"/>
          </ac:spMkLst>
        </pc:spChg>
        <pc:spChg chg="add del">
          <ac:chgData name="Phan,Tay" userId="S::tp587@drexel.edu::8a4d87bb-e319-47ea-8734-c09093f1c0b9" providerId="AD" clId="Web-{826F87BB-B8D8-4DEF-86D7-82389B3189DA}" dt="2021-05-23T02:01:37.681" v="162"/>
          <ac:spMkLst>
            <pc:docMk/>
            <pc:sldMk cId="2718207987" sldId="349"/>
            <ac:spMk id="4" creationId="{DCBB7066-0BE7-430F-B236-E75324051D19}"/>
          </ac:spMkLst>
        </pc:spChg>
      </pc:sldChg>
      <pc:sldChg chg="modSp new del">
        <pc:chgData name="Phan,Tay" userId="S::tp587@drexel.edu::8a4d87bb-e319-47ea-8734-c09093f1c0b9" providerId="AD" clId="Web-{826F87BB-B8D8-4DEF-86D7-82389B3189DA}" dt="2021-05-23T02:10:19.850" v="251"/>
        <pc:sldMkLst>
          <pc:docMk/>
          <pc:sldMk cId="2572775183" sldId="350"/>
        </pc:sldMkLst>
        <pc:spChg chg="mod">
          <ac:chgData name="Phan,Tay" userId="S::tp587@drexel.edu::8a4d87bb-e319-47ea-8734-c09093f1c0b9" providerId="AD" clId="Web-{826F87BB-B8D8-4DEF-86D7-82389B3189DA}" dt="2021-05-23T02:02:20.026" v="167" actId="1076"/>
          <ac:spMkLst>
            <pc:docMk/>
            <pc:sldMk cId="2572775183" sldId="350"/>
            <ac:spMk id="2" creationId="{79674AA0-400D-4EEF-8693-5D6541AB92B1}"/>
          </ac:spMkLst>
        </pc:spChg>
        <pc:spChg chg="mod">
          <ac:chgData name="Phan,Tay" userId="S::tp587@drexel.edu::8a4d87bb-e319-47ea-8734-c09093f1c0b9" providerId="AD" clId="Web-{826F87BB-B8D8-4DEF-86D7-82389B3189DA}" dt="2021-05-23T02:10:17.553" v="250" actId="20577"/>
          <ac:spMkLst>
            <pc:docMk/>
            <pc:sldMk cId="2572775183" sldId="350"/>
            <ac:spMk id="3" creationId="{67F436FB-DBB2-4AC2-9957-0CBB9487A51C}"/>
          </ac:spMkLst>
        </pc:spChg>
      </pc:sldChg>
    </pc:docChg>
  </pc:docChgLst>
  <pc:docChgLst>
    <pc:chgData name="Yousif,Adam" userId="S::ay383@drexel.edu::d3b11a7f-697e-43ff-8ae0-92234d95a77c" providerId="AD" clId="Web-{DFB8408B-89E1-42DE-880B-63040A1E5F62}"/>
    <pc:docChg chg="modSld">
      <pc:chgData name="Yousif,Adam" userId="S::ay383@drexel.edu::d3b11a7f-697e-43ff-8ae0-92234d95a77c" providerId="AD" clId="Web-{DFB8408B-89E1-42DE-880B-63040A1E5F62}" dt="2021-05-28T15:41:20.893" v="30" actId="1076"/>
      <pc:docMkLst>
        <pc:docMk/>
      </pc:docMkLst>
      <pc:sldChg chg="addSp delSp modSp">
        <pc:chgData name="Yousif,Adam" userId="S::ay383@drexel.edu::d3b11a7f-697e-43ff-8ae0-92234d95a77c" providerId="AD" clId="Web-{DFB8408B-89E1-42DE-880B-63040A1E5F62}" dt="2021-05-28T15:41:20.893" v="30" actId="1076"/>
        <pc:sldMkLst>
          <pc:docMk/>
          <pc:sldMk cId="2787208331" sldId="337"/>
        </pc:sldMkLst>
        <pc:spChg chg="mod">
          <ac:chgData name="Yousif,Adam" userId="S::ay383@drexel.edu::d3b11a7f-697e-43ff-8ae0-92234d95a77c" providerId="AD" clId="Web-{DFB8408B-89E1-42DE-880B-63040A1E5F62}" dt="2021-05-28T15:40:32.423" v="4" actId="1076"/>
          <ac:spMkLst>
            <pc:docMk/>
            <pc:sldMk cId="2787208331" sldId="337"/>
            <ac:spMk id="3" creationId="{71D92DC9-4204-134B-8301-28352ED1B2C8}"/>
          </ac:spMkLst>
        </pc:spChg>
        <pc:spChg chg="add del">
          <ac:chgData name="Yousif,Adam" userId="S::ay383@drexel.edu::d3b11a7f-697e-43ff-8ae0-92234d95a77c" providerId="AD" clId="Web-{DFB8408B-89E1-42DE-880B-63040A1E5F62}" dt="2021-05-28T15:40:39.220" v="7"/>
          <ac:spMkLst>
            <pc:docMk/>
            <pc:sldMk cId="2787208331" sldId="337"/>
            <ac:spMk id="5" creationId="{F1411797-D9DE-40A0-81C9-074A9E875476}"/>
          </ac:spMkLst>
        </pc:spChg>
        <pc:spChg chg="add mod">
          <ac:chgData name="Yousif,Adam" userId="S::ay383@drexel.edu::d3b11a7f-697e-43ff-8ae0-92234d95a77c" providerId="AD" clId="Web-{DFB8408B-89E1-42DE-880B-63040A1E5F62}" dt="2021-05-28T15:41:20.893" v="30" actId="1076"/>
          <ac:spMkLst>
            <pc:docMk/>
            <pc:sldMk cId="2787208331" sldId="337"/>
            <ac:spMk id="6" creationId="{852949BF-1B98-4B96-BB70-5290B9BDC99E}"/>
          </ac:spMkLst>
        </pc:spChg>
        <pc:picChg chg="mod">
          <ac:chgData name="Yousif,Adam" userId="S::ay383@drexel.edu::d3b11a7f-697e-43ff-8ae0-92234d95a77c" providerId="AD" clId="Web-{DFB8408B-89E1-42DE-880B-63040A1E5F62}" dt="2021-05-28T15:40:41.392" v="8" actId="1076"/>
          <ac:picMkLst>
            <pc:docMk/>
            <pc:sldMk cId="2787208331" sldId="337"/>
            <ac:picMk id="4" creationId="{8E94AFBD-5ECC-E545-BB96-8751DA61933D}"/>
          </ac:picMkLst>
        </pc:picChg>
      </pc:sldChg>
    </pc:docChg>
  </pc:docChgLst>
  <pc:docChgLst>
    <pc:chgData name="Phan,Tay" userId="S::tp587@drexel.edu::8a4d87bb-e319-47ea-8734-c09093f1c0b9" providerId="AD" clId="Web-{D81142B9-5275-43B1-BFEE-CF3212E523B7}"/>
    <pc:docChg chg="modSld">
      <pc:chgData name="Phan,Tay" userId="S::tp587@drexel.edu::8a4d87bb-e319-47ea-8734-c09093f1c0b9" providerId="AD" clId="Web-{D81142B9-5275-43B1-BFEE-CF3212E523B7}" dt="2021-05-10T05:36:17.436" v="32" actId="20577"/>
      <pc:docMkLst>
        <pc:docMk/>
      </pc:docMkLst>
      <pc:sldChg chg="modSp">
        <pc:chgData name="Phan,Tay" userId="S::tp587@drexel.edu::8a4d87bb-e319-47ea-8734-c09093f1c0b9" providerId="AD" clId="Web-{D81142B9-5275-43B1-BFEE-CF3212E523B7}" dt="2021-05-10T05:18:48.956" v="14" actId="20577"/>
        <pc:sldMkLst>
          <pc:docMk/>
          <pc:sldMk cId="3273046842" sldId="312"/>
        </pc:sldMkLst>
        <pc:spChg chg="mod">
          <ac:chgData name="Phan,Tay" userId="S::tp587@drexel.edu::8a4d87bb-e319-47ea-8734-c09093f1c0b9" providerId="AD" clId="Web-{D81142B9-5275-43B1-BFEE-CF3212E523B7}" dt="2021-05-10T05:18:48.956" v="14" actId="20577"/>
          <ac:spMkLst>
            <pc:docMk/>
            <pc:sldMk cId="3273046842" sldId="312"/>
            <ac:spMk id="3" creationId="{9A5F4723-BACA-45B2-94AF-998DFAD34283}"/>
          </ac:spMkLst>
        </pc:spChg>
      </pc:sldChg>
      <pc:sldChg chg="modSp">
        <pc:chgData name="Phan,Tay" userId="S::tp587@drexel.edu::8a4d87bb-e319-47ea-8734-c09093f1c0b9" providerId="AD" clId="Web-{D81142B9-5275-43B1-BFEE-CF3212E523B7}" dt="2021-05-10T05:18:23.831" v="5" actId="1076"/>
        <pc:sldMkLst>
          <pc:docMk/>
          <pc:sldMk cId="1360593314" sldId="328"/>
        </pc:sldMkLst>
        <pc:spChg chg="mod">
          <ac:chgData name="Phan,Tay" userId="S::tp587@drexel.edu::8a4d87bb-e319-47ea-8734-c09093f1c0b9" providerId="AD" clId="Web-{D81142B9-5275-43B1-BFEE-CF3212E523B7}" dt="2021-05-10T05:18:15.565" v="3" actId="20577"/>
          <ac:spMkLst>
            <pc:docMk/>
            <pc:sldMk cId="1360593314" sldId="328"/>
            <ac:spMk id="2" creationId="{9528372B-73D8-4E7D-818B-10A9C1374861}"/>
          </ac:spMkLst>
        </pc:spChg>
        <pc:spChg chg="mod">
          <ac:chgData name="Phan,Tay" userId="S::tp587@drexel.edu::8a4d87bb-e319-47ea-8734-c09093f1c0b9" providerId="AD" clId="Web-{D81142B9-5275-43B1-BFEE-CF3212E523B7}" dt="2021-05-10T05:18:23.831" v="5" actId="1076"/>
          <ac:spMkLst>
            <pc:docMk/>
            <pc:sldMk cId="1360593314" sldId="328"/>
            <ac:spMk id="5" creationId="{55039B2E-66C7-4D6E-BC5E-90FE8EDC27F4}"/>
          </ac:spMkLst>
        </pc:spChg>
      </pc:sldChg>
      <pc:sldChg chg="modSp">
        <pc:chgData name="Phan,Tay" userId="S::tp587@drexel.edu::8a4d87bb-e319-47ea-8734-c09093f1c0b9" providerId="AD" clId="Web-{D81142B9-5275-43B1-BFEE-CF3212E523B7}" dt="2021-05-10T05:36:17.436" v="32" actId="20577"/>
        <pc:sldMkLst>
          <pc:docMk/>
          <pc:sldMk cId="1848115012" sldId="329"/>
        </pc:sldMkLst>
        <pc:spChg chg="mod">
          <ac:chgData name="Phan,Tay" userId="S::tp587@drexel.edu::8a4d87bb-e319-47ea-8734-c09093f1c0b9" providerId="AD" clId="Web-{D81142B9-5275-43B1-BFEE-CF3212E523B7}" dt="2021-05-10T05:17:55.970" v="1" actId="20577"/>
          <ac:spMkLst>
            <pc:docMk/>
            <pc:sldMk cId="1848115012" sldId="329"/>
            <ac:spMk id="2" creationId="{471B3709-869B-40AC-B2E0-9353799C5001}"/>
          </ac:spMkLst>
        </pc:spChg>
        <pc:spChg chg="mod">
          <ac:chgData name="Phan,Tay" userId="S::tp587@drexel.edu::8a4d87bb-e319-47ea-8734-c09093f1c0b9" providerId="AD" clId="Web-{D81142B9-5275-43B1-BFEE-CF3212E523B7}" dt="2021-05-10T05:36:17.436" v="32" actId="20577"/>
          <ac:spMkLst>
            <pc:docMk/>
            <pc:sldMk cId="1848115012" sldId="329"/>
            <ac:spMk id="3" creationId="{1F8AE605-43F2-472A-8CF7-6DF2E302292F}"/>
          </ac:spMkLst>
        </pc:spChg>
      </pc:sldChg>
      <pc:sldChg chg="modSp">
        <pc:chgData name="Phan,Tay" userId="S::tp587@drexel.edu::8a4d87bb-e319-47ea-8734-c09093f1c0b9" providerId="AD" clId="Web-{D81142B9-5275-43B1-BFEE-CF3212E523B7}" dt="2021-05-10T05:19:10.832" v="23" actId="20577"/>
        <pc:sldMkLst>
          <pc:docMk/>
          <pc:sldMk cId="542079888" sldId="330"/>
        </pc:sldMkLst>
        <pc:spChg chg="mod">
          <ac:chgData name="Phan,Tay" userId="S::tp587@drexel.edu::8a4d87bb-e319-47ea-8734-c09093f1c0b9" providerId="AD" clId="Web-{D81142B9-5275-43B1-BFEE-CF3212E523B7}" dt="2021-05-10T05:19:10.832" v="23" actId="20577"/>
          <ac:spMkLst>
            <pc:docMk/>
            <pc:sldMk cId="542079888" sldId="330"/>
            <ac:spMk id="3" creationId="{9A5F4723-BACA-45B2-94AF-998DFAD34283}"/>
          </ac:spMkLst>
        </pc:spChg>
      </pc:sldChg>
      <pc:sldChg chg="modSp">
        <pc:chgData name="Phan,Tay" userId="S::tp587@drexel.edu::8a4d87bb-e319-47ea-8734-c09093f1c0b9" providerId="AD" clId="Web-{D81142B9-5275-43B1-BFEE-CF3212E523B7}" dt="2021-05-10T05:19:31.739" v="27" actId="1076"/>
        <pc:sldMkLst>
          <pc:docMk/>
          <pc:sldMk cId="3788358748" sldId="331"/>
        </pc:sldMkLst>
        <pc:spChg chg="mod">
          <ac:chgData name="Phan,Tay" userId="S::tp587@drexel.edu::8a4d87bb-e319-47ea-8734-c09093f1c0b9" providerId="AD" clId="Web-{D81142B9-5275-43B1-BFEE-CF3212E523B7}" dt="2021-05-10T05:19:22.504" v="25" actId="20577"/>
          <ac:spMkLst>
            <pc:docMk/>
            <pc:sldMk cId="3788358748" sldId="331"/>
            <ac:spMk id="2" creationId="{36CA1DE6-F1FA-44D2-85BE-E357295E76A4}"/>
          </ac:spMkLst>
        </pc:spChg>
        <pc:spChg chg="mod">
          <ac:chgData name="Phan,Tay" userId="S::tp587@drexel.edu::8a4d87bb-e319-47ea-8734-c09093f1c0b9" providerId="AD" clId="Web-{D81142B9-5275-43B1-BFEE-CF3212E523B7}" dt="2021-05-10T05:19:31.739" v="27" actId="1076"/>
          <ac:spMkLst>
            <pc:docMk/>
            <pc:sldMk cId="3788358748" sldId="331"/>
            <ac:spMk id="4" creationId="{BE44411F-9AAE-4B0C-A331-77D760BAE554}"/>
          </ac:spMkLst>
        </pc:spChg>
      </pc:sldChg>
    </pc:docChg>
  </pc:docChgLst>
  <pc:docChgLst>
    <pc:chgData name="Imataliyeva,Assima" userId="S::ai357@drexel.edu::72c03ebf-b65e-4811-bd52-be0093c97a9d" providerId="AD" clId="Web-{AB041F02-4579-4A97-B87A-E5BCF5DE9100}"/>
    <pc:docChg chg="modSld">
      <pc:chgData name="Imataliyeva,Assima" userId="S::ai357@drexel.edu::72c03ebf-b65e-4811-bd52-be0093c97a9d" providerId="AD" clId="Web-{AB041F02-4579-4A97-B87A-E5BCF5DE9100}" dt="2021-05-10T00:31:10.350" v="73" actId="20577"/>
      <pc:docMkLst>
        <pc:docMk/>
      </pc:docMkLst>
      <pc:sldChg chg="modSp">
        <pc:chgData name="Imataliyeva,Assima" userId="S::ai357@drexel.edu::72c03ebf-b65e-4811-bd52-be0093c97a9d" providerId="AD" clId="Web-{AB041F02-4579-4A97-B87A-E5BCF5DE9100}" dt="2021-05-10T00:31:10.350" v="73" actId="20577"/>
        <pc:sldMkLst>
          <pc:docMk/>
          <pc:sldMk cId="1638721750" sldId="316"/>
        </pc:sldMkLst>
        <pc:spChg chg="mod">
          <ac:chgData name="Imataliyeva,Assima" userId="S::ai357@drexel.edu::72c03ebf-b65e-4811-bd52-be0093c97a9d" providerId="AD" clId="Web-{AB041F02-4579-4A97-B87A-E5BCF5DE9100}" dt="2021-05-10T00:31:10.350" v="73" actId="20577"/>
          <ac:spMkLst>
            <pc:docMk/>
            <pc:sldMk cId="1638721750" sldId="316"/>
            <ac:spMk id="8" creationId="{502F1D92-CB3B-3944-B1C7-DE159CD5D9DB}"/>
          </ac:spMkLst>
        </pc:spChg>
      </pc:sldChg>
      <pc:sldChg chg="modSp">
        <pc:chgData name="Imataliyeva,Assima" userId="S::ai357@drexel.edu::72c03ebf-b65e-4811-bd52-be0093c97a9d" providerId="AD" clId="Web-{AB041F02-4579-4A97-B87A-E5BCF5DE9100}" dt="2021-05-10T00:27:49.838" v="14" actId="20577"/>
        <pc:sldMkLst>
          <pc:docMk/>
          <pc:sldMk cId="4264410809" sldId="319"/>
        </pc:sldMkLst>
        <pc:spChg chg="mod">
          <ac:chgData name="Imataliyeva,Assima" userId="S::ai357@drexel.edu::72c03ebf-b65e-4811-bd52-be0093c97a9d" providerId="AD" clId="Web-{AB041F02-4579-4A97-B87A-E5BCF5DE9100}" dt="2021-05-10T00:27:49.838" v="14" actId="20577"/>
          <ac:spMkLst>
            <pc:docMk/>
            <pc:sldMk cId="4264410809" sldId="319"/>
            <ac:spMk id="3" creationId="{84941782-AF62-4D01-8215-016D1CEAEADC}"/>
          </ac:spMkLst>
        </pc:spChg>
      </pc:sldChg>
    </pc:docChg>
  </pc:docChgLst>
  <pc:docChgLst>
    <pc:chgData name="Weiss,Ari" userId="S::aaw74@drexel.edu::ec818ec2-cbba-49a0-9f6f-f37a1a8ef25e" providerId="AD" clId="Web-{239F7B1C-C7AD-452A-9E67-151E9995AB88}"/>
    <pc:docChg chg="modSld">
      <pc:chgData name="Weiss,Ari" userId="S::aaw74@drexel.edu::ec818ec2-cbba-49a0-9f6f-f37a1a8ef25e" providerId="AD" clId="Web-{239F7B1C-C7AD-452A-9E67-151E9995AB88}" dt="2021-05-31T13:48:28.165" v="1"/>
      <pc:docMkLst>
        <pc:docMk/>
      </pc:docMkLst>
      <pc:sldChg chg="modSp">
        <pc:chgData name="Weiss,Ari" userId="S::aaw74@drexel.edu::ec818ec2-cbba-49a0-9f6f-f37a1a8ef25e" providerId="AD" clId="Web-{239F7B1C-C7AD-452A-9E67-151E9995AB88}" dt="2021-05-31T13:48:28.165" v="1"/>
        <pc:sldMkLst>
          <pc:docMk/>
          <pc:sldMk cId="2904500649" sldId="313"/>
        </pc:sldMkLst>
        <pc:graphicFrameChg chg="modGraphic">
          <ac:chgData name="Weiss,Ari" userId="S::aaw74@drexel.edu::ec818ec2-cbba-49a0-9f6f-f37a1a8ef25e" providerId="AD" clId="Web-{239F7B1C-C7AD-452A-9E67-151E9995AB88}" dt="2021-05-31T13:48:28.165" v="1"/>
          <ac:graphicFrameMkLst>
            <pc:docMk/>
            <pc:sldMk cId="2904500649" sldId="313"/>
            <ac:graphicFrameMk id="4126" creationId="{00000000-0000-0000-0000-000000000000}"/>
          </ac:graphicFrameMkLst>
        </pc:graphicFrameChg>
      </pc:sldChg>
    </pc:docChg>
  </pc:docChgLst>
  <pc:docChgLst>
    <pc:chgData name="Weiss,Ari" userId="S::aaw74@drexel.edu::ec818ec2-cbba-49a0-9f6f-f37a1a8ef25e" providerId="AD" clId="Web-{CF89CA3A-A2D8-411F-8FAD-E62E6A5AB24B}"/>
    <pc:docChg chg="addSld delSld modSld">
      <pc:chgData name="Weiss,Ari" userId="S::aaw74@drexel.edu::ec818ec2-cbba-49a0-9f6f-f37a1a8ef25e" providerId="AD" clId="Web-{CF89CA3A-A2D8-411F-8FAD-E62E6A5AB24B}" dt="2021-05-09T14:34:18.613" v="100" actId="20577"/>
      <pc:docMkLst>
        <pc:docMk/>
      </pc:docMkLst>
      <pc:sldChg chg="del">
        <pc:chgData name="Weiss,Ari" userId="S::aaw74@drexel.edu::ec818ec2-cbba-49a0-9f6f-f37a1a8ef25e" providerId="AD" clId="Web-{CF89CA3A-A2D8-411F-8FAD-E62E6A5AB24B}" dt="2021-05-09T14:30:11.340" v="14"/>
        <pc:sldMkLst>
          <pc:docMk/>
          <pc:sldMk cId="4250422580" sldId="323"/>
        </pc:sldMkLst>
      </pc:sldChg>
      <pc:sldChg chg="modSp new">
        <pc:chgData name="Weiss,Ari" userId="S::aaw74@drexel.edu::ec818ec2-cbba-49a0-9f6f-f37a1a8ef25e" providerId="AD" clId="Web-{CF89CA3A-A2D8-411F-8FAD-E62E6A5AB24B}" dt="2021-05-09T14:34:18.613" v="100" actId="20577"/>
        <pc:sldMkLst>
          <pc:docMk/>
          <pc:sldMk cId="1547419096" sldId="326"/>
        </pc:sldMkLst>
        <pc:spChg chg="mod">
          <ac:chgData name="Weiss,Ari" userId="S::aaw74@drexel.edu::ec818ec2-cbba-49a0-9f6f-f37a1a8ef25e" providerId="AD" clId="Web-{CF89CA3A-A2D8-411F-8FAD-E62E6A5AB24B}" dt="2021-05-09T14:29:59.871" v="12" actId="1076"/>
          <ac:spMkLst>
            <pc:docMk/>
            <pc:sldMk cId="1547419096" sldId="326"/>
            <ac:spMk id="2" creationId="{18B80DDD-B921-4CD7-8682-BEA1B768E308}"/>
          </ac:spMkLst>
        </pc:spChg>
        <pc:spChg chg="mod">
          <ac:chgData name="Weiss,Ari" userId="S::aaw74@drexel.edu::ec818ec2-cbba-49a0-9f6f-f37a1a8ef25e" providerId="AD" clId="Web-{CF89CA3A-A2D8-411F-8FAD-E62E6A5AB24B}" dt="2021-05-09T14:34:18.613" v="100" actId="20577"/>
          <ac:spMkLst>
            <pc:docMk/>
            <pc:sldMk cId="1547419096" sldId="326"/>
            <ac:spMk id="3" creationId="{7CDABAB3-765A-4D7D-800A-27948AF1BEC8}"/>
          </ac:spMkLst>
        </pc:spChg>
      </pc:sldChg>
    </pc:docChg>
  </pc:docChgLst>
  <pc:docChgLst>
    <pc:chgData name="Imataliyeva,Assima" userId="S::ai357@drexel.edu::72c03ebf-b65e-4811-bd52-be0093c97a9d" providerId="AD" clId="Web-{FA1C66A8-551A-45EE-A0A8-8190AD690A21}"/>
    <pc:docChg chg="modSld">
      <pc:chgData name="Imataliyeva,Assima" userId="S::ai357@drexel.edu::72c03ebf-b65e-4811-bd52-be0093c97a9d" providerId="AD" clId="Web-{FA1C66A8-551A-45EE-A0A8-8190AD690A21}" dt="2021-05-17T14:49:09.312" v="2" actId="20577"/>
      <pc:docMkLst>
        <pc:docMk/>
      </pc:docMkLst>
      <pc:sldChg chg="modSp">
        <pc:chgData name="Imataliyeva,Assima" userId="S::ai357@drexel.edu::72c03ebf-b65e-4811-bd52-be0093c97a9d" providerId="AD" clId="Web-{FA1C66A8-551A-45EE-A0A8-8190AD690A21}" dt="2021-05-17T14:49:09.312" v="2" actId="20577"/>
        <pc:sldMkLst>
          <pc:docMk/>
          <pc:sldMk cId="0" sldId="256"/>
        </pc:sldMkLst>
        <pc:spChg chg="mod">
          <ac:chgData name="Imataliyeva,Assima" userId="S::ai357@drexel.edu::72c03ebf-b65e-4811-bd52-be0093c97a9d" providerId="AD" clId="Web-{FA1C66A8-551A-45EE-A0A8-8190AD690A21}" dt="2021-05-17T14:49:09.312" v="2" actId="20577"/>
          <ac:spMkLst>
            <pc:docMk/>
            <pc:sldMk cId="0" sldId="256"/>
            <ac:spMk id="3" creationId="{CEBA9982-8ED3-40D6-B83E-CD1528B2399A}"/>
          </ac:spMkLst>
        </pc:spChg>
      </pc:sldChg>
    </pc:docChg>
  </pc:docChgLst>
  <pc:docChgLst>
    <pc:chgData name="Yousif,Adam" userId="d3b11a7f-697e-43ff-8ae0-92234d95a77c" providerId="ADAL" clId="{2E73E380-DA96-D245-97CF-2820BE3EF877}"/>
    <pc:docChg chg="custSel addSld delSld modSld sldOrd">
      <pc:chgData name="Yousif,Adam" userId="d3b11a7f-697e-43ff-8ae0-92234d95a77c" providerId="ADAL" clId="{2E73E380-DA96-D245-97CF-2820BE3EF877}" dt="2021-05-23T13:44:49.453" v="463" actId="2696"/>
      <pc:docMkLst>
        <pc:docMk/>
      </pc:docMkLst>
      <pc:sldChg chg="ord">
        <pc:chgData name="Yousif,Adam" userId="d3b11a7f-697e-43ff-8ae0-92234d95a77c" providerId="ADAL" clId="{2E73E380-DA96-D245-97CF-2820BE3EF877}" dt="2021-05-23T13:24:05.703" v="0" actId="20578"/>
        <pc:sldMkLst>
          <pc:docMk/>
          <pc:sldMk cId="2345848826" sldId="297"/>
        </pc:sldMkLst>
      </pc:sldChg>
      <pc:sldChg chg="del">
        <pc:chgData name="Yousif,Adam" userId="d3b11a7f-697e-43ff-8ae0-92234d95a77c" providerId="ADAL" clId="{2E73E380-DA96-D245-97CF-2820BE3EF877}" dt="2021-05-23T13:44:49.453" v="463" actId="2696"/>
        <pc:sldMkLst>
          <pc:docMk/>
          <pc:sldMk cId="1465896253" sldId="302"/>
        </pc:sldMkLst>
      </pc:sldChg>
      <pc:sldChg chg="modSp add mod">
        <pc:chgData name="Yousif,Adam" userId="d3b11a7f-697e-43ff-8ae0-92234d95a77c" providerId="ADAL" clId="{2E73E380-DA96-D245-97CF-2820BE3EF877}" dt="2021-05-23T13:32:10.720" v="462" actId="20577"/>
        <pc:sldMkLst>
          <pc:docMk/>
          <pc:sldMk cId="383393191" sldId="334"/>
        </pc:sldMkLst>
        <pc:spChg chg="mod">
          <ac:chgData name="Yousif,Adam" userId="d3b11a7f-697e-43ff-8ae0-92234d95a77c" providerId="ADAL" clId="{2E73E380-DA96-D245-97CF-2820BE3EF877}" dt="2021-05-23T13:32:10.720" v="462" actId="20577"/>
          <ac:spMkLst>
            <pc:docMk/>
            <pc:sldMk cId="383393191" sldId="334"/>
            <ac:spMk id="3" creationId="{71D92DC9-4204-134B-8301-28352ED1B2C8}"/>
          </ac:spMkLst>
        </pc:spChg>
      </pc:sldChg>
      <pc:sldChg chg="modSp mod">
        <pc:chgData name="Yousif,Adam" userId="d3b11a7f-697e-43ff-8ae0-92234d95a77c" providerId="ADAL" clId="{2E73E380-DA96-D245-97CF-2820BE3EF877}" dt="2021-05-23T13:29:28.733" v="249" actId="20577"/>
        <pc:sldMkLst>
          <pc:docMk/>
          <pc:sldMk cId="2787208331" sldId="337"/>
        </pc:sldMkLst>
        <pc:spChg chg="mod">
          <ac:chgData name="Yousif,Adam" userId="d3b11a7f-697e-43ff-8ae0-92234d95a77c" providerId="ADAL" clId="{2E73E380-DA96-D245-97CF-2820BE3EF877}" dt="2021-05-23T13:29:28.733" v="249" actId="20577"/>
          <ac:spMkLst>
            <pc:docMk/>
            <pc:sldMk cId="2787208331" sldId="337"/>
            <ac:spMk id="3" creationId="{71D92DC9-4204-134B-8301-28352ED1B2C8}"/>
          </ac:spMkLst>
        </pc:spChg>
      </pc:sldChg>
    </pc:docChg>
  </pc:docChgLst>
  <pc:docChgLst>
    <pc:chgData name="Weiss,Ari" userId="S::aaw74@drexel.edu::ec818ec2-cbba-49a0-9f6f-f37a1a8ef25e" providerId="AD" clId="Web-{A2B631E4-1451-4F20-B1EC-2032E645A98B}"/>
    <pc:docChg chg="modSld">
      <pc:chgData name="Weiss,Ari" userId="S::aaw74@drexel.edu::ec818ec2-cbba-49a0-9f6f-f37a1a8ef25e" providerId="AD" clId="Web-{A2B631E4-1451-4F20-B1EC-2032E645A98B}" dt="2021-05-24T05:33:15.438" v="0" actId="20577"/>
      <pc:docMkLst>
        <pc:docMk/>
      </pc:docMkLst>
      <pc:sldChg chg="modSp">
        <pc:chgData name="Weiss,Ari" userId="S::aaw74@drexel.edu::ec818ec2-cbba-49a0-9f6f-f37a1a8ef25e" providerId="AD" clId="Web-{A2B631E4-1451-4F20-B1EC-2032E645A98B}" dt="2021-05-24T05:33:15.438" v="0" actId="20577"/>
        <pc:sldMkLst>
          <pc:docMk/>
          <pc:sldMk cId="2575221074" sldId="349"/>
        </pc:sldMkLst>
        <pc:spChg chg="mod">
          <ac:chgData name="Weiss,Ari" userId="S::aaw74@drexel.edu::ec818ec2-cbba-49a0-9f6f-f37a1a8ef25e" providerId="AD" clId="Web-{A2B631E4-1451-4F20-B1EC-2032E645A98B}" dt="2021-05-24T05:33:15.438" v="0" actId="20577"/>
          <ac:spMkLst>
            <pc:docMk/>
            <pc:sldMk cId="2575221074" sldId="349"/>
            <ac:spMk id="2" creationId="{6317C7DA-F3FF-E046-9351-3D95F1871F78}"/>
          </ac:spMkLst>
        </pc:spChg>
      </pc:sldChg>
    </pc:docChg>
  </pc:docChgLst>
  <pc:docChgLst>
    <pc:chgData name="Imataliyeva,Assima" userId="S::ai357@drexel.edu::72c03ebf-b65e-4811-bd52-be0093c97a9d" providerId="AD" clId="Web-{BFF66512-B1FF-468E-BE11-4E12F8922186}"/>
    <pc:docChg chg="modSld">
      <pc:chgData name="Imataliyeva,Assima" userId="S::ai357@drexel.edu::72c03ebf-b65e-4811-bd52-be0093c97a9d" providerId="AD" clId="Web-{BFF66512-B1FF-468E-BE11-4E12F8922186}" dt="2021-05-10T13:18:15.347" v="8" actId="1076"/>
      <pc:docMkLst>
        <pc:docMk/>
      </pc:docMkLst>
      <pc:sldChg chg="modSp">
        <pc:chgData name="Imataliyeva,Assima" userId="S::ai357@drexel.edu::72c03ebf-b65e-4811-bd52-be0093c97a9d" providerId="AD" clId="Web-{BFF66512-B1FF-468E-BE11-4E12F8922186}" dt="2021-05-10T13:18:02.784" v="7" actId="1076"/>
        <pc:sldMkLst>
          <pc:docMk/>
          <pc:sldMk cId="4264410809" sldId="319"/>
        </pc:sldMkLst>
        <pc:spChg chg="mod">
          <ac:chgData name="Imataliyeva,Assima" userId="S::ai357@drexel.edu::72c03ebf-b65e-4811-bd52-be0093c97a9d" providerId="AD" clId="Web-{BFF66512-B1FF-468E-BE11-4E12F8922186}" dt="2021-05-10T13:18:02.784" v="7" actId="1076"/>
          <ac:spMkLst>
            <pc:docMk/>
            <pc:sldMk cId="4264410809" sldId="319"/>
            <ac:spMk id="2" creationId="{A416BC35-DF63-994D-966F-251E07FC5E89}"/>
          </ac:spMkLst>
        </pc:spChg>
        <pc:spChg chg="mod">
          <ac:chgData name="Imataliyeva,Assima" userId="S::ai357@drexel.edu::72c03ebf-b65e-4811-bd52-be0093c97a9d" providerId="AD" clId="Web-{BFF66512-B1FF-468E-BE11-4E12F8922186}" dt="2021-05-10T13:17:56.300" v="5" actId="1076"/>
          <ac:spMkLst>
            <pc:docMk/>
            <pc:sldMk cId="4264410809" sldId="319"/>
            <ac:spMk id="3" creationId="{84941782-AF62-4D01-8215-016D1CEAEADC}"/>
          </ac:spMkLst>
        </pc:spChg>
        <pc:picChg chg="mod">
          <ac:chgData name="Imataliyeva,Assima" userId="S::ai357@drexel.edu::72c03ebf-b65e-4811-bd52-be0093c97a9d" providerId="AD" clId="Web-{BFF66512-B1FF-468E-BE11-4E12F8922186}" dt="2021-05-10T13:17:58.800" v="6" actId="1076"/>
          <ac:picMkLst>
            <pc:docMk/>
            <pc:sldMk cId="4264410809" sldId="319"/>
            <ac:picMk id="1028" creationId="{62A57A76-31CE-1844-990A-D204EE0E1694}"/>
          </ac:picMkLst>
        </pc:picChg>
      </pc:sldChg>
      <pc:sldChg chg="modSp">
        <pc:chgData name="Imataliyeva,Assima" userId="S::ai357@drexel.edu::72c03ebf-b65e-4811-bd52-be0093c97a9d" providerId="AD" clId="Web-{BFF66512-B1FF-468E-BE11-4E12F8922186}" dt="2021-05-10T13:17:35.909" v="4" actId="20577"/>
        <pc:sldMkLst>
          <pc:docMk/>
          <pc:sldMk cId="3788358748" sldId="331"/>
        </pc:sldMkLst>
        <pc:spChg chg="mod">
          <ac:chgData name="Imataliyeva,Assima" userId="S::ai357@drexel.edu::72c03ebf-b65e-4811-bd52-be0093c97a9d" providerId="AD" clId="Web-{BFF66512-B1FF-468E-BE11-4E12F8922186}" dt="2021-05-10T13:17:35.909" v="4" actId="20577"/>
          <ac:spMkLst>
            <pc:docMk/>
            <pc:sldMk cId="3788358748" sldId="331"/>
            <ac:spMk id="4" creationId="{BE44411F-9AAE-4B0C-A331-77D760BAE554}"/>
          </ac:spMkLst>
        </pc:spChg>
      </pc:sldChg>
      <pc:sldChg chg="modSp">
        <pc:chgData name="Imataliyeva,Assima" userId="S::ai357@drexel.edu::72c03ebf-b65e-4811-bd52-be0093c97a9d" providerId="AD" clId="Web-{BFF66512-B1FF-468E-BE11-4E12F8922186}" dt="2021-05-10T13:18:15.347" v="8" actId="1076"/>
        <pc:sldMkLst>
          <pc:docMk/>
          <pc:sldMk cId="2787208331" sldId="337"/>
        </pc:sldMkLst>
        <pc:spChg chg="mod">
          <ac:chgData name="Imataliyeva,Assima" userId="S::ai357@drexel.edu::72c03ebf-b65e-4811-bd52-be0093c97a9d" providerId="AD" clId="Web-{BFF66512-B1FF-468E-BE11-4E12F8922186}" dt="2021-05-10T13:18:15.347" v="8" actId="1076"/>
          <ac:spMkLst>
            <pc:docMk/>
            <pc:sldMk cId="2787208331" sldId="337"/>
            <ac:spMk id="2" creationId="{385ADB80-F363-7242-BA44-8D0627E55E9E}"/>
          </ac:spMkLst>
        </pc:spChg>
      </pc:sldChg>
    </pc:docChg>
  </pc:docChgLst>
  <pc:docChgLst>
    <pc:chgData name="Yousif,Adam" userId="S::ay383@drexel.edu::d3b11a7f-697e-43ff-8ae0-92234d95a77c" providerId="AD" clId="Web-{79975E5E-5975-457F-9AD2-5690185DB312}"/>
    <pc:docChg chg="">
      <pc:chgData name="Yousif,Adam" userId="S::ay383@drexel.edu::d3b11a7f-697e-43ff-8ae0-92234d95a77c" providerId="AD" clId="Web-{79975E5E-5975-457F-9AD2-5690185DB312}" dt="2021-05-10T00:50:12.990" v="0"/>
      <pc:docMkLst>
        <pc:docMk/>
      </pc:docMkLst>
      <pc:sldChg chg="addCm">
        <pc:chgData name="Yousif,Adam" userId="S::ay383@drexel.edu::d3b11a7f-697e-43ff-8ae0-92234d95a77c" providerId="AD" clId="Web-{79975E5E-5975-457F-9AD2-5690185DB312}" dt="2021-05-10T00:50:12.990" v="0"/>
        <pc:sldMkLst>
          <pc:docMk/>
          <pc:sldMk cId="1265930386" sldId="308"/>
        </pc:sldMkLst>
      </pc:sldChg>
    </pc:docChg>
  </pc:docChgLst>
  <pc:docChgLst>
    <pc:chgData name="Weiss,Ari" userId="S::aaw74@drexel.edu::ec818ec2-cbba-49a0-9f6f-f37a1a8ef25e" providerId="AD" clId="Web-{6E8DBBCA-F18B-47F6-B4F9-014473B5990B}"/>
    <pc:docChg chg="modSld">
      <pc:chgData name="Weiss,Ari" userId="S::aaw74@drexel.edu::ec818ec2-cbba-49a0-9f6f-f37a1a8ef25e" providerId="AD" clId="Web-{6E8DBBCA-F18B-47F6-B4F9-014473B5990B}" dt="2021-05-10T06:17:00.055" v="249" actId="20577"/>
      <pc:docMkLst>
        <pc:docMk/>
      </pc:docMkLst>
      <pc:sldChg chg="addSp modSp">
        <pc:chgData name="Weiss,Ari" userId="S::aaw74@drexel.edu::ec818ec2-cbba-49a0-9f6f-f37a1a8ef25e" providerId="AD" clId="Web-{6E8DBBCA-F18B-47F6-B4F9-014473B5990B}" dt="2021-05-10T06:17:00.055" v="249" actId="20577"/>
        <pc:sldMkLst>
          <pc:docMk/>
          <pc:sldMk cId="1547419096" sldId="326"/>
        </pc:sldMkLst>
        <pc:spChg chg="mod">
          <ac:chgData name="Weiss,Ari" userId="S::aaw74@drexel.edu::ec818ec2-cbba-49a0-9f6f-f37a1a8ef25e" providerId="AD" clId="Web-{6E8DBBCA-F18B-47F6-B4F9-014473B5990B}" dt="2021-05-10T06:17:00.055" v="249" actId="20577"/>
          <ac:spMkLst>
            <pc:docMk/>
            <pc:sldMk cId="1547419096" sldId="326"/>
            <ac:spMk id="3" creationId="{7CDABAB3-765A-4D7D-800A-27948AF1BEC8}"/>
          </ac:spMkLst>
        </pc:spChg>
        <pc:picChg chg="add mod">
          <ac:chgData name="Weiss,Ari" userId="S::aaw74@drexel.edu::ec818ec2-cbba-49a0-9f6f-f37a1a8ef25e" providerId="AD" clId="Web-{6E8DBBCA-F18B-47F6-B4F9-014473B5990B}" dt="2021-05-10T05:57:48.380" v="35" actId="1076"/>
          <ac:picMkLst>
            <pc:docMk/>
            <pc:sldMk cId="1547419096" sldId="326"/>
            <ac:picMk id="4" creationId="{B276D7C1-6982-4B73-B550-9ED924F36958}"/>
          </ac:picMkLst>
        </pc:picChg>
      </pc:sldChg>
    </pc:docChg>
  </pc:docChgLst>
  <pc:docChgLst>
    <pc:chgData name="Imataliyeva,Assima" userId="S::ai357@drexel.edu::72c03ebf-b65e-4811-bd52-be0093c97a9d" providerId="AD" clId="Web-{0DC32326-DE4F-4D3C-BB36-C4E731536ACB}"/>
    <pc:docChg chg="modSld">
      <pc:chgData name="Imataliyeva,Assima" userId="S::ai357@drexel.edu::72c03ebf-b65e-4811-bd52-be0093c97a9d" providerId="AD" clId="Web-{0DC32326-DE4F-4D3C-BB36-C4E731536ACB}" dt="2021-05-26T14:13:24.535" v="0" actId="20577"/>
      <pc:docMkLst>
        <pc:docMk/>
      </pc:docMkLst>
      <pc:sldChg chg="modSp">
        <pc:chgData name="Imataliyeva,Assima" userId="S::ai357@drexel.edu::72c03ebf-b65e-4811-bd52-be0093c97a9d" providerId="AD" clId="Web-{0DC32326-DE4F-4D3C-BB36-C4E731536ACB}" dt="2021-05-26T14:13:24.535" v="0" actId="20577"/>
        <pc:sldMkLst>
          <pc:docMk/>
          <pc:sldMk cId="2758407297" sldId="347"/>
        </pc:sldMkLst>
        <pc:spChg chg="mod">
          <ac:chgData name="Imataliyeva,Assima" userId="S::ai357@drexel.edu::72c03ebf-b65e-4811-bd52-be0093c97a9d" providerId="AD" clId="Web-{0DC32326-DE4F-4D3C-BB36-C4E731536ACB}" dt="2021-05-26T14:13:24.535" v="0" actId="20577"/>
          <ac:spMkLst>
            <pc:docMk/>
            <pc:sldMk cId="2758407297" sldId="347"/>
            <ac:spMk id="2" creationId="{6317C7DA-F3FF-E046-9351-3D95F1871F78}"/>
          </ac:spMkLst>
        </pc:spChg>
      </pc:sldChg>
    </pc:docChg>
  </pc:docChgLst>
  <pc:docChgLst>
    <pc:chgData name="Imataliyeva,Assima" userId="S::ai357@drexel.edu::72c03ebf-b65e-4811-bd52-be0093c97a9d" providerId="AD" clId="Web-{7B473318-7367-444A-B3D6-0597208BA650}"/>
    <pc:docChg chg="addSld">
      <pc:chgData name="Imataliyeva,Assima" userId="S::ai357@drexel.edu::72c03ebf-b65e-4811-bd52-be0093c97a9d" providerId="AD" clId="Web-{7B473318-7367-444A-B3D6-0597208BA650}" dt="2021-05-07T21:35:06.127" v="0"/>
      <pc:docMkLst>
        <pc:docMk/>
      </pc:docMkLst>
      <pc:sldChg chg="new">
        <pc:chgData name="Imataliyeva,Assima" userId="S::ai357@drexel.edu::72c03ebf-b65e-4811-bd52-be0093c97a9d" providerId="AD" clId="Web-{7B473318-7367-444A-B3D6-0597208BA650}" dt="2021-05-07T21:35:06.127" v="0"/>
        <pc:sldMkLst>
          <pc:docMk/>
          <pc:sldMk cId="4264410809" sldId="319"/>
        </pc:sldMkLst>
      </pc:sldChg>
    </pc:docChg>
  </pc:docChgLst>
  <pc:docChgLst>
    <pc:chgData name="Imataliyeva,Assima" userId="S::ai357@drexel.edu::72c03ebf-b65e-4811-bd52-be0093c97a9d" providerId="AD" clId="Web-{4F742254-AA1C-4DF9-9D1E-EE93A4DE98B3}"/>
    <pc:docChg chg="modSld">
      <pc:chgData name="Imataliyeva,Assima" userId="S::ai357@drexel.edu::72c03ebf-b65e-4811-bd52-be0093c97a9d" providerId="AD" clId="Web-{4F742254-AA1C-4DF9-9D1E-EE93A4DE98B3}" dt="2021-05-09T15:29:58.375" v="1"/>
      <pc:docMkLst>
        <pc:docMk/>
      </pc:docMkLst>
      <pc:sldChg chg="modSp">
        <pc:chgData name="Imataliyeva,Assima" userId="S::ai357@drexel.edu::72c03ebf-b65e-4811-bd52-be0093c97a9d" providerId="AD" clId="Web-{4F742254-AA1C-4DF9-9D1E-EE93A4DE98B3}" dt="2021-05-09T15:29:58.375" v="1"/>
        <pc:sldMkLst>
          <pc:docMk/>
          <pc:sldMk cId="1265930386" sldId="308"/>
        </pc:sldMkLst>
        <pc:graphicFrameChg chg="mod modGraphic">
          <ac:chgData name="Imataliyeva,Assima" userId="S::ai357@drexel.edu::72c03ebf-b65e-4811-bd52-be0093c97a9d" providerId="AD" clId="Web-{4F742254-AA1C-4DF9-9D1E-EE93A4DE98B3}" dt="2021-05-09T15:29:58.375" v="1"/>
          <ac:graphicFrameMkLst>
            <pc:docMk/>
            <pc:sldMk cId="1265930386" sldId="308"/>
            <ac:graphicFrameMk id="6" creationId="{5CA50324-B979-AB4A-A11D-B527A9A4B300}"/>
          </ac:graphicFrameMkLst>
        </pc:graphicFrameChg>
      </pc:sldChg>
    </pc:docChg>
  </pc:docChgLst>
  <pc:docChgLst>
    <pc:chgData name="Phan,Tay" userId="8a4d87bb-e319-47ea-8734-c09093f1c0b9" providerId="ADAL" clId="{B1E8C6ED-D5F3-0C48-8FBA-91CF4DCF81FE}"/>
    <pc:docChg chg="undo custSel addSld delSld modSld sldOrd">
      <pc:chgData name="Phan,Tay" userId="8a4d87bb-e319-47ea-8734-c09093f1c0b9" providerId="ADAL" clId="{B1E8C6ED-D5F3-0C48-8FBA-91CF4DCF81FE}" dt="2021-05-31T14:52:35.224" v="1491" actId="1076"/>
      <pc:docMkLst>
        <pc:docMk/>
      </pc:docMkLst>
      <pc:sldChg chg="modTransition">
        <pc:chgData name="Phan,Tay" userId="8a4d87bb-e319-47ea-8734-c09093f1c0b9" providerId="ADAL" clId="{B1E8C6ED-D5F3-0C48-8FBA-91CF4DCF81FE}" dt="2021-05-24T01:17:56.052" v="1004"/>
        <pc:sldMkLst>
          <pc:docMk/>
          <pc:sldMk cId="0" sldId="256"/>
        </pc:sldMkLst>
      </pc:sldChg>
      <pc:sldChg chg="addSp modSp mod modTransition">
        <pc:chgData name="Phan,Tay" userId="8a4d87bb-e319-47ea-8734-c09093f1c0b9" providerId="ADAL" clId="{B1E8C6ED-D5F3-0C48-8FBA-91CF4DCF81FE}" dt="2021-05-24T01:17:56.052" v="1004"/>
        <pc:sldMkLst>
          <pc:docMk/>
          <pc:sldMk cId="0" sldId="260"/>
        </pc:sldMkLst>
        <pc:spChg chg="add mod">
          <ac:chgData name="Phan,Tay" userId="8a4d87bb-e319-47ea-8734-c09093f1c0b9" providerId="ADAL" clId="{B1E8C6ED-D5F3-0C48-8FBA-91CF4DCF81FE}" dt="2021-05-24T00:42:57.508" v="635" actId="1076"/>
          <ac:spMkLst>
            <pc:docMk/>
            <pc:sldMk cId="0" sldId="260"/>
            <ac:spMk id="14" creationId="{8B80D4F7-8E8E-564D-8E65-55D19593DCA2}"/>
          </ac:spMkLst>
        </pc:spChg>
        <pc:spChg chg="mod">
          <ac:chgData name="Phan,Tay" userId="8a4d87bb-e319-47ea-8734-c09093f1c0b9" providerId="ADAL" clId="{B1E8C6ED-D5F3-0C48-8FBA-91CF4DCF81FE}" dt="2021-05-24T00:43:11.123" v="637" actId="1076"/>
          <ac:spMkLst>
            <pc:docMk/>
            <pc:sldMk cId="0" sldId="260"/>
            <ac:spMk id="3167" creationId="{00000000-0000-0000-0000-000000000000}"/>
          </ac:spMkLst>
        </pc:spChg>
        <pc:spChg chg="mod">
          <ac:chgData name="Phan,Tay" userId="8a4d87bb-e319-47ea-8734-c09093f1c0b9" providerId="ADAL" clId="{B1E8C6ED-D5F3-0C48-8FBA-91CF4DCF81FE}" dt="2021-05-19T02:00:11.754" v="29" actId="1076"/>
          <ac:spMkLst>
            <pc:docMk/>
            <pc:sldMk cId="0" sldId="260"/>
            <ac:spMk id="3169" creationId="{00000000-0000-0000-0000-000000000000}"/>
          </ac:spMkLst>
        </pc:spChg>
        <pc:spChg chg="mod">
          <ac:chgData name="Phan,Tay" userId="8a4d87bb-e319-47ea-8734-c09093f1c0b9" providerId="ADAL" clId="{B1E8C6ED-D5F3-0C48-8FBA-91CF4DCF81FE}" dt="2021-05-19T01:57:05.079" v="0"/>
          <ac:spMkLst>
            <pc:docMk/>
            <pc:sldMk cId="0" sldId="260"/>
            <ac:spMk id="3172" creationId="{00000000-0000-0000-0000-000000000000}"/>
          </ac:spMkLst>
        </pc:spChg>
        <pc:spChg chg="mod">
          <ac:chgData name="Phan,Tay" userId="8a4d87bb-e319-47ea-8734-c09093f1c0b9" providerId="ADAL" clId="{B1E8C6ED-D5F3-0C48-8FBA-91CF4DCF81FE}" dt="2021-05-19T01:57:16.121" v="1"/>
          <ac:spMkLst>
            <pc:docMk/>
            <pc:sldMk cId="0" sldId="260"/>
            <ac:spMk id="3173" creationId="{00000000-0000-0000-0000-000000000000}"/>
          </ac:spMkLst>
        </pc:spChg>
        <pc:spChg chg="mod">
          <ac:chgData name="Phan,Tay" userId="8a4d87bb-e319-47ea-8734-c09093f1c0b9" providerId="ADAL" clId="{B1E8C6ED-D5F3-0C48-8FBA-91CF4DCF81FE}" dt="2021-05-19T01:57:31.793" v="2"/>
          <ac:spMkLst>
            <pc:docMk/>
            <pc:sldMk cId="0" sldId="260"/>
            <ac:spMk id="3176" creationId="{00000000-0000-0000-0000-000000000000}"/>
          </ac:spMkLst>
        </pc:spChg>
      </pc:sldChg>
      <pc:sldChg chg="modSp mod modTransition">
        <pc:chgData name="Phan,Tay" userId="8a4d87bb-e319-47ea-8734-c09093f1c0b9" providerId="ADAL" clId="{B1E8C6ED-D5F3-0C48-8FBA-91CF4DCF81FE}" dt="2021-05-24T01:17:56.052" v="1004"/>
        <pc:sldMkLst>
          <pc:docMk/>
          <pc:sldMk cId="0" sldId="261"/>
        </pc:sldMkLst>
        <pc:spChg chg="mod">
          <ac:chgData name="Phan,Tay" userId="8a4d87bb-e319-47ea-8734-c09093f1c0b9" providerId="ADAL" clId="{B1E8C6ED-D5F3-0C48-8FBA-91CF4DCF81FE}" dt="2021-05-19T02:08:39.617" v="89" actId="20577"/>
          <ac:spMkLst>
            <pc:docMk/>
            <pc:sldMk cId="0" sldId="261"/>
            <ac:spMk id="3182" creationId="{00000000-0000-0000-0000-000000000000}"/>
          </ac:spMkLst>
        </pc:spChg>
      </pc:sldChg>
      <pc:sldChg chg="ord modTransition">
        <pc:chgData name="Phan,Tay" userId="8a4d87bb-e319-47ea-8734-c09093f1c0b9" providerId="ADAL" clId="{B1E8C6ED-D5F3-0C48-8FBA-91CF4DCF81FE}" dt="2021-05-24T01:17:56.052" v="1004"/>
        <pc:sldMkLst>
          <pc:docMk/>
          <pc:sldMk cId="0" sldId="267"/>
        </pc:sldMkLst>
      </pc:sldChg>
      <pc:sldChg chg="add del">
        <pc:chgData name="Phan,Tay" userId="8a4d87bb-e319-47ea-8734-c09093f1c0b9" providerId="ADAL" clId="{B1E8C6ED-D5F3-0C48-8FBA-91CF4DCF81FE}" dt="2021-05-31T00:35:43.730" v="1105" actId="2696"/>
        <pc:sldMkLst>
          <pc:docMk/>
          <pc:sldMk cId="0" sldId="274"/>
        </pc:sldMkLst>
      </pc:sldChg>
      <pc:sldChg chg="modSp add mod modTransition">
        <pc:chgData name="Phan,Tay" userId="8a4d87bb-e319-47ea-8734-c09093f1c0b9" providerId="ADAL" clId="{B1E8C6ED-D5F3-0C48-8FBA-91CF4DCF81FE}" dt="2021-05-24T01:17:56.052" v="1004"/>
        <pc:sldMkLst>
          <pc:docMk/>
          <pc:sldMk cId="2206849182" sldId="286"/>
        </pc:sldMkLst>
        <pc:picChg chg="mod">
          <ac:chgData name="Phan,Tay" userId="8a4d87bb-e319-47ea-8734-c09093f1c0b9" providerId="ADAL" clId="{B1E8C6ED-D5F3-0C48-8FBA-91CF4DCF81FE}" dt="2021-05-24T00:43:34.995" v="638" actId="14100"/>
          <ac:picMkLst>
            <pc:docMk/>
            <pc:sldMk cId="2206849182" sldId="286"/>
            <ac:picMk id="3" creationId="{66A14B07-BB5C-5D42-BD4C-363FCB4D7E86}"/>
          </ac:picMkLst>
        </pc:picChg>
      </pc:sldChg>
      <pc:sldChg chg="add modTransition">
        <pc:chgData name="Phan,Tay" userId="8a4d87bb-e319-47ea-8734-c09093f1c0b9" providerId="ADAL" clId="{B1E8C6ED-D5F3-0C48-8FBA-91CF4DCF81FE}" dt="2021-05-24T01:17:56.052" v="1004"/>
        <pc:sldMkLst>
          <pc:docMk/>
          <pc:sldMk cId="1074991777" sldId="287"/>
        </pc:sldMkLst>
      </pc:sldChg>
      <pc:sldChg chg="modSp modTransition">
        <pc:chgData name="Phan,Tay" userId="8a4d87bb-e319-47ea-8734-c09093f1c0b9" providerId="ADAL" clId="{B1E8C6ED-D5F3-0C48-8FBA-91CF4DCF81FE}" dt="2021-05-24T01:17:56.052" v="1004"/>
        <pc:sldMkLst>
          <pc:docMk/>
          <pc:sldMk cId="0" sldId="289"/>
        </pc:sldMkLst>
        <pc:spChg chg="mod">
          <ac:chgData name="Phan,Tay" userId="8a4d87bb-e319-47ea-8734-c09093f1c0b9" providerId="ADAL" clId="{B1E8C6ED-D5F3-0C48-8FBA-91CF4DCF81FE}" dt="2021-05-19T02:01:37.531" v="78"/>
          <ac:spMkLst>
            <pc:docMk/>
            <pc:sldMk cId="0" sldId="289"/>
            <ac:spMk id="3182" creationId="{00000000-0000-0000-0000-000000000000}"/>
          </ac:spMkLst>
        </pc:spChg>
      </pc:sldChg>
      <pc:sldChg chg="addSp delSp modSp mod ord modTransition">
        <pc:chgData name="Phan,Tay" userId="8a4d87bb-e319-47ea-8734-c09093f1c0b9" providerId="ADAL" clId="{B1E8C6ED-D5F3-0C48-8FBA-91CF4DCF81FE}" dt="2021-05-26T15:26:35.593" v="1100" actId="1076"/>
        <pc:sldMkLst>
          <pc:docMk/>
          <pc:sldMk cId="4231486735" sldId="290"/>
        </pc:sldMkLst>
        <pc:spChg chg="add del mod">
          <ac:chgData name="Phan,Tay" userId="8a4d87bb-e319-47ea-8734-c09093f1c0b9" providerId="ADAL" clId="{B1E8C6ED-D5F3-0C48-8FBA-91CF4DCF81FE}" dt="2021-05-26T15:26:23.397" v="1098" actId="478"/>
          <ac:spMkLst>
            <pc:docMk/>
            <pc:sldMk cId="4231486735" sldId="290"/>
            <ac:spMk id="2" creationId="{69BC0E27-7A16-C243-B5B4-35DA575C62A9}"/>
          </ac:spMkLst>
        </pc:spChg>
        <pc:spChg chg="del">
          <ac:chgData name="Phan,Tay" userId="8a4d87bb-e319-47ea-8734-c09093f1c0b9" providerId="ADAL" clId="{B1E8C6ED-D5F3-0C48-8FBA-91CF4DCF81FE}" dt="2021-05-19T02:10:47.140" v="105" actId="478"/>
          <ac:spMkLst>
            <pc:docMk/>
            <pc:sldMk cId="4231486735" sldId="290"/>
            <ac:spMk id="4" creationId="{AAA07975-A449-9945-80DF-C39794FF6A5E}"/>
          </ac:spMkLst>
        </pc:spChg>
        <pc:spChg chg="mod">
          <ac:chgData name="Phan,Tay" userId="8a4d87bb-e319-47ea-8734-c09093f1c0b9" providerId="ADAL" clId="{B1E8C6ED-D5F3-0C48-8FBA-91CF4DCF81FE}" dt="2021-05-24T01:06:58.805" v="922" actId="1076"/>
          <ac:spMkLst>
            <pc:docMk/>
            <pc:sldMk cId="4231486735" sldId="290"/>
            <ac:spMk id="263" creationId="{A7B8CC6F-71CD-3D41-BE66-255FA15F3880}"/>
          </ac:spMkLst>
        </pc:spChg>
        <pc:spChg chg="mod">
          <ac:chgData name="Phan,Tay" userId="8a4d87bb-e319-47ea-8734-c09093f1c0b9" providerId="ADAL" clId="{B1E8C6ED-D5F3-0C48-8FBA-91CF4DCF81FE}" dt="2021-05-24T01:06:58.805" v="922" actId="1076"/>
          <ac:spMkLst>
            <pc:docMk/>
            <pc:sldMk cId="4231486735" sldId="290"/>
            <ac:spMk id="264" creationId="{10A3BCB2-E4B2-6F42-ADB6-8887E16914E1}"/>
          </ac:spMkLst>
        </pc:spChg>
        <pc:spChg chg="mod">
          <ac:chgData name="Phan,Tay" userId="8a4d87bb-e319-47ea-8734-c09093f1c0b9" providerId="ADAL" clId="{B1E8C6ED-D5F3-0C48-8FBA-91CF4DCF81FE}" dt="2021-05-24T01:07:55.784" v="924" actId="1076"/>
          <ac:spMkLst>
            <pc:docMk/>
            <pc:sldMk cId="4231486735" sldId="290"/>
            <ac:spMk id="265" creationId="{A8D12D1B-8523-C647-BE86-CD45EC9E3574}"/>
          </ac:spMkLst>
        </pc:spChg>
        <pc:spChg chg="mod">
          <ac:chgData name="Phan,Tay" userId="8a4d87bb-e319-47ea-8734-c09093f1c0b9" providerId="ADAL" clId="{B1E8C6ED-D5F3-0C48-8FBA-91CF4DCF81FE}" dt="2021-05-24T01:07:55.784" v="924" actId="1076"/>
          <ac:spMkLst>
            <pc:docMk/>
            <pc:sldMk cId="4231486735" sldId="290"/>
            <ac:spMk id="266" creationId="{DCA1D34E-E530-634B-81D8-EBBE48E6FE1A}"/>
          </ac:spMkLst>
        </pc:spChg>
        <pc:spChg chg="mod">
          <ac:chgData name="Phan,Tay" userId="8a4d87bb-e319-47ea-8734-c09093f1c0b9" providerId="ADAL" clId="{B1E8C6ED-D5F3-0C48-8FBA-91CF4DCF81FE}" dt="2021-05-24T01:07:55.784" v="924" actId="1076"/>
          <ac:spMkLst>
            <pc:docMk/>
            <pc:sldMk cId="4231486735" sldId="290"/>
            <ac:spMk id="267" creationId="{ECB43CB5-7921-48A2-A9A8-255B18384D67}"/>
          </ac:spMkLst>
        </pc:spChg>
        <pc:spChg chg="mod">
          <ac:chgData name="Phan,Tay" userId="8a4d87bb-e319-47ea-8734-c09093f1c0b9" providerId="ADAL" clId="{B1E8C6ED-D5F3-0C48-8FBA-91CF4DCF81FE}" dt="2021-05-24T01:07:55.784" v="924" actId="1076"/>
          <ac:spMkLst>
            <pc:docMk/>
            <pc:sldMk cId="4231486735" sldId="290"/>
            <ac:spMk id="268" creationId="{F9B56242-33A3-48DE-B2E1-BA0CCFF10AD0}"/>
          </ac:spMkLst>
        </pc:spChg>
        <pc:spChg chg="mod">
          <ac:chgData name="Phan,Tay" userId="8a4d87bb-e319-47ea-8734-c09093f1c0b9" providerId="ADAL" clId="{B1E8C6ED-D5F3-0C48-8FBA-91CF4DCF81FE}" dt="2021-05-24T01:08:59.481" v="930" actId="1076"/>
          <ac:spMkLst>
            <pc:docMk/>
            <pc:sldMk cId="4231486735" sldId="290"/>
            <ac:spMk id="269" creationId="{BCF3E974-BFC5-4D89-80C3-A8841CA10DFE}"/>
          </ac:spMkLst>
        </pc:spChg>
        <pc:spChg chg="mod">
          <ac:chgData name="Phan,Tay" userId="8a4d87bb-e319-47ea-8734-c09093f1c0b9" providerId="ADAL" clId="{B1E8C6ED-D5F3-0C48-8FBA-91CF4DCF81FE}" dt="2021-05-24T01:09:02.470" v="931" actId="1076"/>
          <ac:spMkLst>
            <pc:docMk/>
            <pc:sldMk cId="4231486735" sldId="290"/>
            <ac:spMk id="270" creationId="{0C26DD2C-E3CE-4C7B-B421-010FCBAD65F2}"/>
          </ac:spMkLst>
        </pc:spChg>
        <pc:spChg chg="add mod">
          <ac:chgData name="Phan,Tay" userId="8a4d87bb-e319-47ea-8734-c09093f1c0b9" providerId="ADAL" clId="{B1E8C6ED-D5F3-0C48-8FBA-91CF4DCF81FE}" dt="2021-05-24T01:07:55.784" v="924" actId="1076"/>
          <ac:spMkLst>
            <pc:docMk/>
            <pc:sldMk cId="4231486735" sldId="290"/>
            <ac:spMk id="271" creationId="{06967E46-CD17-9841-9DD8-A8978E7D3CF9}"/>
          </ac:spMkLst>
        </pc:spChg>
        <pc:spChg chg="add del mod">
          <ac:chgData name="Phan,Tay" userId="8a4d87bb-e319-47ea-8734-c09093f1c0b9" providerId="ADAL" clId="{B1E8C6ED-D5F3-0C48-8FBA-91CF4DCF81FE}" dt="2021-05-24T01:07:47.234" v="923" actId="478"/>
          <ac:spMkLst>
            <pc:docMk/>
            <pc:sldMk cId="4231486735" sldId="290"/>
            <ac:spMk id="272" creationId="{45D6D6B9-4B43-BF41-8B65-07687BE9A4DB}"/>
          </ac:spMkLst>
        </pc:spChg>
        <pc:spChg chg="add del mod">
          <ac:chgData name="Phan,Tay" userId="8a4d87bb-e319-47ea-8734-c09093f1c0b9" providerId="ADAL" clId="{B1E8C6ED-D5F3-0C48-8FBA-91CF4DCF81FE}" dt="2021-05-24T01:07:47.234" v="923" actId="478"/>
          <ac:spMkLst>
            <pc:docMk/>
            <pc:sldMk cId="4231486735" sldId="290"/>
            <ac:spMk id="273" creationId="{07D87FA7-6874-A04B-9FFC-B7B47A471F74}"/>
          </ac:spMkLst>
        </pc:spChg>
        <pc:spChg chg="add mod">
          <ac:chgData name="Phan,Tay" userId="8a4d87bb-e319-47ea-8734-c09093f1c0b9" providerId="ADAL" clId="{B1E8C6ED-D5F3-0C48-8FBA-91CF4DCF81FE}" dt="2021-05-24T01:07:55.784" v="924" actId="1076"/>
          <ac:spMkLst>
            <pc:docMk/>
            <pc:sldMk cId="4231486735" sldId="290"/>
            <ac:spMk id="274" creationId="{676CADF6-DFF7-6948-9D67-BEAA33C024F6}"/>
          </ac:spMkLst>
        </pc:spChg>
        <pc:spChg chg="del">
          <ac:chgData name="Phan,Tay" userId="8a4d87bb-e319-47ea-8734-c09093f1c0b9" providerId="ADAL" clId="{B1E8C6ED-D5F3-0C48-8FBA-91CF4DCF81FE}" dt="2021-05-19T02:10:51.606" v="106" actId="478"/>
          <ac:spMkLst>
            <pc:docMk/>
            <pc:sldMk cId="4231486735" sldId="290"/>
            <ac:spMk id="274" creationId="{E8E14F52-7C68-7845-9B19-101A75FBAE17}"/>
          </ac:spMkLst>
        </pc:spChg>
        <pc:spChg chg="mod">
          <ac:chgData name="Phan,Tay" userId="8a4d87bb-e319-47ea-8734-c09093f1c0b9" providerId="ADAL" clId="{B1E8C6ED-D5F3-0C48-8FBA-91CF4DCF81FE}" dt="2021-05-24T01:19:17.677" v="1007" actId="1076"/>
          <ac:spMkLst>
            <pc:docMk/>
            <pc:sldMk cId="4231486735" sldId="290"/>
            <ac:spMk id="3519" creationId="{00000000-0000-0000-0000-000000000000}"/>
          </ac:spMkLst>
        </pc:spChg>
        <pc:grpChg chg="mod">
          <ac:chgData name="Phan,Tay" userId="8a4d87bb-e319-47ea-8734-c09093f1c0b9" providerId="ADAL" clId="{B1E8C6ED-D5F3-0C48-8FBA-91CF4DCF81FE}" dt="2021-05-26T15:26:35.593" v="1100" actId="1076"/>
          <ac:grpSpMkLst>
            <pc:docMk/>
            <pc:sldMk cId="4231486735" sldId="290"/>
            <ac:grpSpMk id="7" creationId="{CA0B4707-7AC8-8348-AC27-6157D6E71371}"/>
          </ac:grpSpMkLst>
        </pc:grpChg>
        <pc:picChg chg="del">
          <ac:chgData name="Phan,Tay" userId="8a4d87bb-e319-47ea-8734-c09093f1c0b9" providerId="ADAL" clId="{B1E8C6ED-D5F3-0C48-8FBA-91CF4DCF81FE}" dt="2021-05-19T02:10:53.649" v="107" actId="478"/>
          <ac:picMkLst>
            <pc:docMk/>
            <pc:sldMk cId="4231486735" sldId="290"/>
            <ac:picMk id="270" creationId="{7284929B-7CC2-0645-981A-5ED90E68F6CE}"/>
          </ac:picMkLst>
        </pc:picChg>
      </pc:sldChg>
      <pc:sldChg chg="add del">
        <pc:chgData name="Phan,Tay" userId="8a4d87bb-e319-47ea-8734-c09093f1c0b9" providerId="ADAL" clId="{B1E8C6ED-D5F3-0C48-8FBA-91CF4DCF81FE}" dt="2021-05-19T02:11:26.069" v="109" actId="2696"/>
        <pc:sldMkLst>
          <pc:docMk/>
          <pc:sldMk cId="2816103994" sldId="293"/>
        </pc:sldMkLst>
      </pc:sldChg>
      <pc:sldChg chg="delSp mod modTransition">
        <pc:chgData name="Phan,Tay" userId="8a4d87bb-e319-47ea-8734-c09093f1c0b9" providerId="ADAL" clId="{B1E8C6ED-D5F3-0C48-8FBA-91CF4DCF81FE}" dt="2021-05-24T01:17:56.052" v="1004"/>
        <pc:sldMkLst>
          <pc:docMk/>
          <pc:sldMk cId="2345848826" sldId="297"/>
        </pc:sldMkLst>
        <pc:spChg chg="del">
          <ac:chgData name="Phan,Tay" userId="8a4d87bb-e319-47ea-8734-c09093f1c0b9" providerId="ADAL" clId="{B1E8C6ED-D5F3-0C48-8FBA-91CF4DCF81FE}" dt="2021-05-19T02:07:52.640" v="88" actId="478"/>
          <ac:spMkLst>
            <pc:docMk/>
            <pc:sldMk cId="2345848826" sldId="297"/>
            <ac:spMk id="2" creationId="{91441F05-B91F-DE4D-97AB-4232510755B0}"/>
          </ac:spMkLst>
        </pc:spChg>
      </pc:sldChg>
      <pc:sldChg chg="delSp mod">
        <pc:chgData name="Phan,Tay" userId="8a4d87bb-e319-47ea-8734-c09093f1c0b9" providerId="ADAL" clId="{B1E8C6ED-D5F3-0C48-8FBA-91CF4DCF81FE}" dt="2021-05-19T02:14:27.682" v="133" actId="478"/>
        <pc:sldMkLst>
          <pc:docMk/>
          <pc:sldMk cId="1465896253" sldId="302"/>
        </pc:sldMkLst>
        <pc:spChg chg="del">
          <ac:chgData name="Phan,Tay" userId="8a4d87bb-e319-47ea-8734-c09093f1c0b9" providerId="ADAL" clId="{B1E8C6ED-D5F3-0C48-8FBA-91CF4DCF81FE}" dt="2021-05-19T02:14:27.682" v="133" actId="478"/>
          <ac:spMkLst>
            <pc:docMk/>
            <pc:sldMk cId="1465896253" sldId="302"/>
            <ac:spMk id="3" creationId="{C7ED9EC4-9A07-A148-A27D-59D09061CD27}"/>
          </ac:spMkLst>
        </pc:spChg>
      </pc:sldChg>
      <pc:sldChg chg="modTransition">
        <pc:chgData name="Phan,Tay" userId="8a4d87bb-e319-47ea-8734-c09093f1c0b9" providerId="ADAL" clId="{B1E8C6ED-D5F3-0C48-8FBA-91CF4DCF81FE}" dt="2021-05-24T01:17:56.052" v="1004"/>
        <pc:sldMkLst>
          <pc:docMk/>
          <pc:sldMk cId="2839091706" sldId="306"/>
        </pc:sldMkLst>
      </pc:sldChg>
      <pc:sldChg chg="modSp add del mod">
        <pc:chgData name="Phan,Tay" userId="8a4d87bb-e319-47ea-8734-c09093f1c0b9" providerId="ADAL" clId="{B1E8C6ED-D5F3-0C48-8FBA-91CF4DCF81FE}" dt="2021-05-31T13:43:22.527" v="1425" actId="2696"/>
        <pc:sldMkLst>
          <pc:docMk/>
          <pc:sldMk cId="2948290485" sldId="307"/>
        </pc:sldMkLst>
        <pc:spChg chg="mod">
          <ac:chgData name="Phan,Tay" userId="8a4d87bb-e319-47ea-8734-c09093f1c0b9" providerId="ADAL" clId="{B1E8C6ED-D5F3-0C48-8FBA-91CF4DCF81FE}" dt="2021-05-31T13:43:13.494" v="1424" actId="20577"/>
          <ac:spMkLst>
            <pc:docMk/>
            <pc:sldMk cId="2948290485" sldId="307"/>
            <ac:spMk id="2" creationId="{6317C7DA-F3FF-E046-9351-3D95F1871F78}"/>
          </ac:spMkLst>
        </pc:spChg>
      </pc:sldChg>
      <pc:sldChg chg="del">
        <pc:chgData name="Phan,Tay" userId="8a4d87bb-e319-47ea-8734-c09093f1c0b9" providerId="ADAL" clId="{B1E8C6ED-D5F3-0C48-8FBA-91CF4DCF81FE}" dt="2021-05-19T02:10:09.949" v="93" actId="2696"/>
        <pc:sldMkLst>
          <pc:docMk/>
          <pc:sldMk cId="4262431295" sldId="310"/>
        </pc:sldMkLst>
      </pc:sldChg>
      <pc:sldChg chg="addSp modSp mod modTransition">
        <pc:chgData name="Phan,Tay" userId="8a4d87bb-e319-47ea-8734-c09093f1c0b9" providerId="ADAL" clId="{B1E8C6ED-D5F3-0C48-8FBA-91CF4DCF81FE}" dt="2021-05-31T14:47:24.063" v="1487" actId="1076"/>
        <pc:sldMkLst>
          <pc:docMk/>
          <pc:sldMk cId="3273046842" sldId="312"/>
        </pc:sldMkLst>
        <pc:spChg chg="mod">
          <ac:chgData name="Phan,Tay" userId="8a4d87bb-e319-47ea-8734-c09093f1c0b9" providerId="ADAL" clId="{B1E8C6ED-D5F3-0C48-8FBA-91CF4DCF81FE}" dt="2021-05-31T14:47:24.063" v="1487" actId="1076"/>
          <ac:spMkLst>
            <pc:docMk/>
            <pc:sldMk cId="3273046842" sldId="312"/>
            <ac:spMk id="2" creationId="{6317C7DA-F3FF-E046-9351-3D95F1871F78}"/>
          </ac:spMkLst>
        </pc:spChg>
        <pc:spChg chg="mod">
          <ac:chgData name="Phan,Tay" userId="8a4d87bb-e319-47ea-8734-c09093f1c0b9" providerId="ADAL" clId="{B1E8C6ED-D5F3-0C48-8FBA-91CF4DCF81FE}" dt="2021-05-31T14:22:38.446" v="1472" actId="1076"/>
          <ac:spMkLst>
            <pc:docMk/>
            <pc:sldMk cId="3273046842" sldId="312"/>
            <ac:spMk id="3" creationId="{9A5F4723-BACA-45B2-94AF-998DFAD34283}"/>
          </ac:spMkLst>
        </pc:spChg>
        <pc:spChg chg="add mod">
          <ac:chgData name="Phan,Tay" userId="8a4d87bb-e319-47ea-8734-c09093f1c0b9" providerId="ADAL" clId="{B1E8C6ED-D5F3-0C48-8FBA-91CF4DCF81FE}" dt="2021-05-31T13:35:57.192" v="1359" actId="1076"/>
          <ac:spMkLst>
            <pc:docMk/>
            <pc:sldMk cId="3273046842" sldId="312"/>
            <ac:spMk id="5" creationId="{E7410248-16B4-C946-806B-3E7276FEBCF8}"/>
          </ac:spMkLst>
        </pc:spChg>
        <pc:spChg chg="add mod">
          <ac:chgData name="Phan,Tay" userId="8a4d87bb-e319-47ea-8734-c09093f1c0b9" providerId="ADAL" clId="{B1E8C6ED-D5F3-0C48-8FBA-91CF4DCF81FE}" dt="2021-05-31T13:36:05.666" v="1360" actId="1076"/>
          <ac:spMkLst>
            <pc:docMk/>
            <pc:sldMk cId="3273046842" sldId="312"/>
            <ac:spMk id="6" creationId="{065EE97F-B640-C740-B28B-7A9FE4F86E04}"/>
          </ac:spMkLst>
        </pc:spChg>
        <pc:spChg chg="mod">
          <ac:chgData name="Phan,Tay" userId="8a4d87bb-e319-47ea-8734-c09093f1c0b9" providerId="ADAL" clId="{B1E8C6ED-D5F3-0C48-8FBA-91CF4DCF81FE}" dt="2021-05-31T14:22:42.652" v="1473" actId="1076"/>
          <ac:spMkLst>
            <pc:docMk/>
            <pc:sldMk cId="3273046842" sldId="312"/>
            <ac:spMk id="8" creationId="{E9AB5B83-285B-DA46-AF22-60D6792FA3A9}"/>
          </ac:spMkLst>
        </pc:spChg>
        <pc:picChg chg="add mod">
          <ac:chgData name="Phan,Tay" userId="8a4d87bb-e319-47ea-8734-c09093f1c0b9" providerId="ADAL" clId="{B1E8C6ED-D5F3-0C48-8FBA-91CF4DCF81FE}" dt="2021-05-31T14:17:10.723" v="1458" actId="1076"/>
          <ac:picMkLst>
            <pc:docMk/>
            <pc:sldMk cId="3273046842" sldId="312"/>
            <ac:picMk id="7" creationId="{5B95E8FF-F939-F046-A846-9B83BBA75166}"/>
          </ac:picMkLst>
        </pc:picChg>
      </pc:sldChg>
      <pc:sldChg chg="delSp modSp add mod modNotesTx">
        <pc:chgData name="Phan,Tay" userId="8a4d87bb-e319-47ea-8734-c09093f1c0b9" providerId="ADAL" clId="{B1E8C6ED-D5F3-0C48-8FBA-91CF4DCF81FE}" dt="2021-05-31T14:47:31.710" v="1488" actId="1076"/>
        <pc:sldMkLst>
          <pc:docMk/>
          <pc:sldMk cId="2904500649" sldId="313"/>
        </pc:sldMkLst>
        <pc:spChg chg="del">
          <ac:chgData name="Phan,Tay" userId="8a4d87bb-e319-47ea-8734-c09093f1c0b9" providerId="ADAL" clId="{B1E8C6ED-D5F3-0C48-8FBA-91CF4DCF81FE}" dt="2021-05-31T00:37:27.350" v="1119" actId="478"/>
          <ac:spMkLst>
            <pc:docMk/>
            <pc:sldMk cId="2904500649" sldId="313"/>
            <ac:spMk id="11" creationId="{67072D76-1FBC-438C-88E7-7E0CFB4F48EE}"/>
          </ac:spMkLst>
        </pc:spChg>
        <pc:spChg chg="mod">
          <ac:chgData name="Phan,Tay" userId="8a4d87bb-e319-47ea-8734-c09093f1c0b9" providerId="ADAL" clId="{B1E8C6ED-D5F3-0C48-8FBA-91CF4DCF81FE}" dt="2021-05-31T14:47:31.710" v="1488" actId="1076"/>
          <ac:spMkLst>
            <pc:docMk/>
            <pc:sldMk cId="2904500649" sldId="313"/>
            <ac:spMk id="4125" creationId="{00000000-0000-0000-0000-000000000000}"/>
          </ac:spMkLst>
        </pc:spChg>
        <pc:grpChg chg="mod">
          <ac:chgData name="Phan,Tay" userId="8a4d87bb-e319-47ea-8734-c09093f1c0b9" providerId="ADAL" clId="{B1E8C6ED-D5F3-0C48-8FBA-91CF4DCF81FE}" dt="2021-05-31T14:46:43.812" v="1485" actId="1076"/>
          <ac:grpSpMkLst>
            <pc:docMk/>
            <pc:sldMk cId="2904500649" sldId="313"/>
            <ac:grpSpMk id="4119" creationId="{00000000-0000-0000-0000-000000000000}"/>
          </ac:grpSpMkLst>
        </pc:grpChg>
        <pc:grpChg chg="mod">
          <ac:chgData name="Phan,Tay" userId="8a4d87bb-e319-47ea-8734-c09093f1c0b9" providerId="ADAL" clId="{B1E8C6ED-D5F3-0C48-8FBA-91CF4DCF81FE}" dt="2021-05-31T14:46:43.812" v="1485" actId="1076"/>
          <ac:grpSpMkLst>
            <pc:docMk/>
            <pc:sldMk cId="2904500649" sldId="313"/>
            <ac:grpSpMk id="4122" creationId="{00000000-0000-0000-0000-000000000000}"/>
          </ac:grpSpMkLst>
        </pc:grpChg>
        <pc:graphicFrameChg chg="mod modGraphic">
          <ac:chgData name="Phan,Tay" userId="8a4d87bb-e319-47ea-8734-c09093f1c0b9" providerId="ADAL" clId="{B1E8C6ED-D5F3-0C48-8FBA-91CF4DCF81FE}" dt="2021-05-31T14:46:43.812" v="1485" actId="1076"/>
          <ac:graphicFrameMkLst>
            <pc:docMk/>
            <pc:sldMk cId="2904500649" sldId="313"/>
            <ac:graphicFrameMk id="4126" creationId="{00000000-0000-0000-0000-000000000000}"/>
          </ac:graphicFrameMkLst>
        </pc:graphicFrameChg>
      </pc:sldChg>
      <pc:sldChg chg="del">
        <pc:chgData name="Phan,Tay" userId="8a4d87bb-e319-47ea-8734-c09093f1c0b9" providerId="ADAL" clId="{B1E8C6ED-D5F3-0C48-8FBA-91CF4DCF81FE}" dt="2021-05-19T02:03:29.629" v="82" actId="2696"/>
        <pc:sldMkLst>
          <pc:docMk/>
          <pc:sldMk cId="1638721750" sldId="316"/>
        </pc:sldMkLst>
      </pc:sldChg>
      <pc:sldChg chg="modSp del mod modTransition">
        <pc:chgData name="Phan,Tay" userId="8a4d87bb-e319-47ea-8734-c09093f1c0b9" providerId="ADAL" clId="{B1E8C6ED-D5F3-0C48-8FBA-91CF4DCF81FE}" dt="2021-05-24T01:17:56.052" v="1004"/>
        <pc:sldMkLst>
          <pc:docMk/>
          <pc:sldMk cId="4264410809" sldId="319"/>
        </pc:sldMkLst>
        <pc:spChg chg="mod">
          <ac:chgData name="Phan,Tay" userId="8a4d87bb-e319-47ea-8734-c09093f1c0b9" providerId="ADAL" clId="{B1E8C6ED-D5F3-0C48-8FBA-91CF4DCF81FE}" dt="2021-05-23T03:19:16.914" v="608" actId="1076"/>
          <ac:spMkLst>
            <pc:docMk/>
            <pc:sldMk cId="4264410809" sldId="319"/>
            <ac:spMk id="2" creationId="{A416BC35-DF63-994D-966F-251E07FC5E89}"/>
          </ac:spMkLst>
        </pc:spChg>
        <pc:spChg chg="mod">
          <ac:chgData name="Phan,Tay" userId="8a4d87bb-e319-47ea-8734-c09093f1c0b9" providerId="ADAL" clId="{B1E8C6ED-D5F3-0C48-8FBA-91CF4DCF81FE}" dt="2021-05-23T03:19:43.865" v="610" actId="1076"/>
          <ac:spMkLst>
            <pc:docMk/>
            <pc:sldMk cId="4264410809" sldId="319"/>
            <ac:spMk id="3" creationId="{84941782-AF62-4D01-8215-016D1CEAEADC}"/>
          </ac:spMkLst>
        </pc:spChg>
        <pc:spChg chg="mod">
          <ac:chgData name="Phan,Tay" userId="8a4d87bb-e319-47ea-8734-c09093f1c0b9" providerId="ADAL" clId="{B1E8C6ED-D5F3-0C48-8FBA-91CF4DCF81FE}" dt="2021-05-23T03:21:06.850" v="615" actId="1076"/>
          <ac:spMkLst>
            <pc:docMk/>
            <pc:sldMk cId="4264410809" sldId="319"/>
            <ac:spMk id="4" creationId="{A22B211B-4631-3F46-9741-7BDB3F5A32F7}"/>
          </ac:spMkLst>
        </pc:spChg>
        <pc:picChg chg="mod">
          <ac:chgData name="Phan,Tay" userId="8a4d87bb-e319-47ea-8734-c09093f1c0b9" providerId="ADAL" clId="{B1E8C6ED-D5F3-0C48-8FBA-91CF4DCF81FE}" dt="2021-05-23T03:19:12.512" v="607" actId="1076"/>
          <ac:picMkLst>
            <pc:docMk/>
            <pc:sldMk cId="4264410809" sldId="319"/>
            <ac:picMk id="1028" creationId="{62A57A76-31CE-1844-990A-D204EE0E1694}"/>
          </ac:picMkLst>
        </pc:picChg>
      </pc:sldChg>
      <pc:sldChg chg="addSp modSp del mod modTransition">
        <pc:chgData name="Phan,Tay" userId="8a4d87bb-e319-47ea-8734-c09093f1c0b9" providerId="ADAL" clId="{B1E8C6ED-D5F3-0C48-8FBA-91CF4DCF81FE}" dt="2021-05-24T01:17:56.052" v="1004"/>
        <pc:sldMkLst>
          <pc:docMk/>
          <pc:sldMk cId="2815337984" sldId="320"/>
        </pc:sldMkLst>
        <pc:spChg chg="mod">
          <ac:chgData name="Phan,Tay" userId="8a4d87bb-e319-47ea-8734-c09093f1c0b9" providerId="ADAL" clId="{B1E8C6ED-D5F3-0C48-8FBA-91CF4DCF81FE}" dt="2021-05-24T00:45:28.064" v="650" actId="1076"/>
          <ac:spMkLst>
            <pc:docMk/>
            <pc:sldMk cId="2815337984" sldId="320"/>
            <ac:spMk id="2" creationId="{385ADB80-F363-7242-BA44-8D0627E55E9E}"/>
          </ac:spMkLst>
        </pc:spChg>
        <pc:spChg chg="mod">
          <ac:chgData name="Phan,Tay" userId="8a4d87bb-e319-47ea-8734-c09093f1c0b9" providerId="ADAL" clId="{B1E8C6ED-D5F3-0C48-8FBA-91CF4DCF81FE}" dt="2021-05-24T00:46:08.175" v="654" actId="1076"/>
          <ac:spMkLst>
            <pc:docMk/>
            <pc:sldMk cId="2815337984" sldId="320"/>
            <ac:spMk id="3" creationId="{71D92DC9-4204-134B-8301-28352ED1B2C8}"/>
          </ac:spMkLst>
        </pc:spChg>
        <pc:spChg chg="add mod">
          <ac:chgData name="Phan,Tay" userId="8a4d87bb-e319-47ea-8734-c09093f1c0b9" providerId="ADAL" clId="{B1E8C6ED-D5F3-0C48-8FBA-91CF4DCF81FE}" dt="2021-05-24T00:46:14.587" v="655" actId="1076"/>
          <ac:spMkLst>
            <pc:docMk/>
            <pc:sldMk cId="2815337984" sldId="320"/>
            <ac:spMk id="4" creationId="{73BD00E7-DAA4-864C-9F4E-95F6740758B2}"/>
          </ac:spMkLst>
        </pc:spChg>
        <pc:picChg chg="mod">
          <ac:chgData name="Phan,Tay" userId="8a4d87bb-e319-47ea-8734-c09093f1c0b9" providerId="ADAL" clId="{B1E8C6ED-D5F3-0C48-8FBA-91CF4DCF81FE}" dt="2021-05-24T00:46:18.221" v="656" actId="1076"/>
          <ac:picMkLst>
            <pc:docMk/>
            <pc:sldMk cId="2815337984" sldId="320"/>
            <ac:picMk id="2050" creationId="{49F6B9F8-3BDB-2345-96D3-314F84ADF0C4}"/>
          </ac:picMkLst>
        </pc:picChg>
      </pc:sldChg>
      <pc:sldChg chg="del">
        <pc:chgData name="Phan,Tay" userId="8a4d87bb-e319-47ea-8734-c09093f1c0b9" providerId="ADAL" clId="{B1E8C6ED-D5F3-0C48-8FBA-91CF4DCF81FE}" dt="2021-05-19T02:08:44.297" v="90" actId="2696"/>
        <pc:sldMkLst>
          <pc:docMk/>
          <pc:sldMk cId="516113852" sldId="321"/>
        </pc:sldMkLst>
      </pc:sldChg>
      <pc:sldChg chg="addSp modSp mod ord modTransition">
        <pc:chgData name="Phan,Tay" userId="8a4d87bb-e319-47ea-8734-c09093f1c0b9" providerId="ADAL" clId="{B1E8C6ED-D5F3-0C48-8FBA-91CF4DCF81FE}" dt="2021-05-31T01:39:44.772" v="1169" actId="20577"/>
        <pc:sldMkLst>
          <pc:docMk/>
          <pc:sldMk cId="3819112539" sldId="322"/>
        </pc:sldMkLst>
        <pc:spChg chg="mod">
          <ac:chgData name="Phan,Tay" userId="8a4d87bb-e319-47ea-8734-c09093f1c0b9" providerId="ADAL" clId="{B1E8C6ED-D5F3-0C48-8FBA-91CF4DCF81FE}" dt="2021-05-19T14:03:38.691" v="347" actId="1076"/>
          <ac:spMkLst>
            <pc:docMk/>
            <pc:sldMk cId="3819112539" sldId="322"/>
            <ac:spMk id="5" creationId="{B17F4B02-7BB2-5040-B110-6B00CA13E4A6}"/>
          </ac:spMkLst>
        </pc:spChg>
        <pc:spChg chg="mod">
          <ac:chgData name="Phan,Tay" userId="8a4d87bb-e319-47ea-8734-c09093f1c0b9" providerId="ADAL" clId="{B1E8C6ED-D5F3-0C48-8FBA-91CF4DCF81FE}" dt="2021-05-19T14:03:41.963" v="348" actId="1076"/>
          <ac:spMkLst>
            <pc:docMk/>
            <pc:sldMk cId="3819112539" sldId="322"/>
            <ac:spMk id="7" creationId="{FF1D9EB9-E0CE-D24E-A804-FEA1BDD42BA5}"/>
          </ac:spMkLst>
        </pc:spChg>
        <pc:spChg chg="mod">
          <ac:chgData name="Phan,Tay" userId="8a4d87bb-e319-47ea-8734-c09093f1c0b9" providerId="ADAL" clId="{B1E8C6ED-D5F3-0C48-8FBA-91CF4DCF81FE}" dt="2021-05-19T14:03:06.458" v="343" actId="20577"/>
          <ac:spMkLst>
            <pc:docMk/>
            <pc:sldMk cId="3819112539" sldId="322"/>
            <ac:spMk id="8" creationId="{972C1DB3-2875-0842-A1EF-9E393995ECD2}"/>
          </ac:spMkLst>
        </pc:spChg>
        <pc:spChg chg="add mod">
          <ac:chgData name="Phan,Tay" userId="8a4d87bb-e319-47ea-8734-c09093f1c0b9" providerId="ADAL" clId="{B1E8C6ED-D5F3-0C48-8FBA-91CF4DCF81FE}" dt="2021-05-19T14:03:24.958" v="346" actId="1076"/>
          <ac:spMkLst>
            <pc:docMk/>
            <pc:sldMk cId="3819112539" sldId="322"/>
            <ac:spMk id="10" creationId="{E0467747-396E-804C-8B16-DA777DCB0F75}"/>
          </ac:spMkLst>
        </pc:spChg>
        <pc:spChg chg="mod">
          <ac:chgData name="Phan,Tay" userId="8a4d87bb-e319-47ea-8734-c09093f1c0b9" providerId="ADAL" clId="{B1E8C6ED-D5F3-0C48-8FBA-91CF4DCF81FE}" dt="2021-05-31T01:39:44.772" v="1169" actId="20577"/>
          <ac:spMkLst>
            <pc:docMk/>
            <pc:sldMk cId="3819112539" sldId="322"/>
            <ac:spMk id="3519" creationId="{00000000-0000-0000-0000-000000000000}"/>
          </ac:spMkLst>
        </pc:spChg>
        <pc:picChg chg="mod">
          <ac:chgData name="Phan,Tay" userId="8a4d87bb-e319-47ea-8734-c09093f1c0b9" providerId="ADAL" clId="{B1E8C6ED-D5F3-0C48-8FBA-91CF4DCF81FE}" dt="2021-05-19T14:02:47.999" v="339" actId="14100"/>
          <ac:picMkLst>
            <pc:docMk/>
            <pc:sldMk cId="3819112539" sldId="322"/>
            <ac:picMk id="3" creationId="{78787E5D-C2B1-1241-8FFA-615F69B56647}"/>
          </ac:picMkLst>
        </pc:picChg>
        <pc:picChg chg="add mod">
          <ac:chgData name="Phan,Tay" userId="8a4d87bb-e319-47ea-8734-c09093f1c0b9" providerId="ADAL" clId="{B1E8C6ED-D5F3-0C48-8FBA-91CF4DCF81FE}" dt="2021-05-19T14:02:50.984" v="340" actId="14100"/>
          <ac:picMkLst>
            <pc:docMk/>
            <pc:sldMk cId="3819112539" sldId="322"/>
            <ac:picMk id="9" creationId="{A5C98899-F00C-AD42-98B8-A1534412D9A9}"/>
          </ac:picMkLst>
        </pc:picChg>
      </pc:sldChg>
      <pc:sldChg chg="del">
        <pc:chgData name="Phan,Tay" userId="8a4d87bb-e319-47ea-8734-c09093f1c0b9" providerId="ADAL" clId="{B1E8C6ED-D5F3-0C48-8FBA-91CF4DCF81FE}" dt="2021-05-19T02:10:11.059" v="94" actId="2696"/>
        <pc:sldMkLst>
          <pc:docMk/>
          <pc:sldMk cId="986739684" sldId="324"/>
        </pc:sldMkLst>
      </pc:sldChg>
      <pc:sldChg chg="del ord">
        <pc:chgData name="Phan,Tay" userId="8a4d87bb-e319-47ea-8734-c09093f1c0b9" providerId="ADAL" clId="{B1E8C6ED-D5F3-0C48-8FBA-91CF4DCF81FE}" dt="2021-05-19T02:48:00.902" v="330" actId="2696"/>
        <pc:sldMkLst>
          <pc:docMk/>
          <pc:sldMk cId="833757768" sldId="325"/>
        </pc:sldMkLst>
      </pc:sldChg>
      <pc:sldChg chg="del">
        <pc:chgData name="Phan,Tay" userId="8a4d87bb-e319-47ea-8734-c09093f1c0b9" providerId="ADAL" clId="{B1E8C6ED-D5F3-0C48-8FBA-91CF4DCF81FE}" dt="2021-05-19T02:12:47.037" v="112" actId="2696"/>
        <pc:sldMkLst>
          <pc:docMk/>
          <pc:sldMk cId="1547419096" sldId="326"/>
        </pc:sldMkLst>
      </pc:sldChg>
      <pc:sldChg chg="delSp modSp del mod">
        <pc:chgData name="Phan,Tay" userId="8a4d87bb-e319-47ea-8734-c09093f1c0b9" providerId="ADAL" clId="{B1E8C6ED-D5F3-0C48-8FBA-91CF4DCF81FE}" dt="2021-05-19T02:15:17.373" v="147" actId="2696"/>
        <pc:sldMkLst>
          <pc:docMk/>
          <pc:sldMk cId="2452906991" sldId="327"/>
        </pc:sldMkLst>
        <pc:spChg chg="mod">
          <ac:chgData name="Phan,Tay" userId="8a4d87bb-e319-47ea-8734-c09093f1c0b9" providerId="ADAL" clId="{B1E8C6ED-D5F3-0C48-8FBA-91CF4DCF81FE}" dt="2021-05-19T02:14:06.820" v="130" actId="403"/>
          <ac:spMkLst>
            <pc:docMk/>
            <pc:sldMk cId="2452906991" sldId="327"/>
            <ac:spMk id="6" creationId="{F3C6AE03-14B1-DB48-963D-095BA81DCFD2}"/>
          </ac:spMkLst>
        </pc:spChg>
        <pc:spChg chg="del">
          <ac:chgData name="Phan,Tay" userId="8a4d87bb-e319-47ea-8734-c09093f1c0b9" providerId="ADAL" clId="{B1E8C6ED-D5F3-0C48-8FBA-91CF4DCF81FE}" dt="2021-05-19T02:13:20.137" v="124" actId="478"/>
          <ac:spMkLst>
            <pc:docMk/>
            <pc:sldMk cId="2452906991" sldId="327"/>
            <ac:spMk id="7" creationId="{60497CE1-AA50-0245-88DE-6DC6D3CE6E5C}"/>
          </ac:spMkLst>
        </pc:spChg>
        <pc:spChg chg="mod">
          <ac:chgData name="Phan,Tay" userId="8a4d87bb-e319-47ea-8734-c09093f1c0b9" providerId="ADAL" clId="{B1E8C6ED-D5F3-0C48-8FBA-91CF4DCF81FE}" dt="2021-05-19T02:13:59.915" v="129" actId="1076"/>
          <ac:spMkLst>
            <pc:docMk/>
            <pc:sldMk cId="2452906991" sldId="327"/>
            <ac:spMk id="3514" creationId="{00000000-0000-0000-0000-000000000000}"/>
          </ac:spMkLst>
        </pc:spChg>
      </pc:sldChg>
      <pc:sldChg chg="del">
        <pc:chgData name="Phan,Tay" userId="8a4d87bb-e319-47ea-8734-c09093f1c0b9" providerId="ADAL" clId="{B1E8C6ED-D5F3-0C48-8FBA-91CF4DCF81FE}" dt="2021-05-19T02:08:47.152" v="91" actId="2696"/>
        <pc:sldMkLst>
          <pc:docMk/>
          <pc:sldMk cId="1360593314" sldId="328"/>
        </pc:sldMkLst>
      </pc:sldChg>
      <pc:sldChg chg="modSp del mod modTransition">
        <pc:chgData name="Phan,Tay" userId="8a4d87bb-e319-47ea-8734-c09093f1c0b9" providerId="ADAL" clId="{B1E8C6ED-D5F3-0C48-8FBA-91CF4DCF81FE}" dt="2021-05-24T01:18:53.681" v="1006" actId="1076"/>
        <pc:sldMkLst>
          <pc:docMk/>
          <pc:sldMk cId="383393191" sldId="334"/>
        </pc:sldMkLst>
        <pc:spChg chg="mod">
          <ac:chgData name="Phan,Tay" userId="8a4d87bb-e319-47ea-8734-c09093f1c0b9" providerId="ADAL" clId="{B1E8C6ED-D5F3-0C48-8FBA-91CF4DCF81FE}" dt="2021-05-24T01:18:53.681" v="1006" actId="1076"/>
          <ac:spMkLst>
            <pc:docMk/>
            <pc:sldMk cId="383393191" sldId="334"/>
            <ac:spMk id="2" creationId="{385ADB80-F363-7242-BA44-8D0627E55E9E}"/>
          </ac:spMkLst>
        </pc:spChg>
        <pc:picChg chg="mod">
          <ac:chgData name="Phan,Tay" userId="8a4d87bb-e319-47ea-8734-c09093f1c0b9" providerId="ADAL" clId="{B1E8C6ED-D5F3-0C48-8FBA-91CF4DCF81FE}" dt="2021-05-24T00:46:30.865" v="657" actId="207"/>
          <ac:picMkLst>
            <pc:docMk/>
            <pc:sldMk cId="383393191" sldId="334"/>
            <ac:picMk id="4" creationId="{1F4243B7-C2FC-4C83-9D7F-80084DF60F0A}"/>
          </ac:picMkLst>
        </pc:picChg>
      </pc:sldChg>
      <pc:sldChg chg="del">
        <pc:chgData name="Phan,Tay" userId="8a4d87bb-e319-47ea-8734-c09093f1c0b9" providerId="ADAL" clId="{B1E8C6ED-D5F3-0C48-8FBA-91CF4DCF81FE}" dt="2021-05-19T02:04:03.988" v="85" actId="2696"/>
        <pc:sldMkLst>
          <pc:docMk/>
          <pc:sldMk cId="1611564303" sldId="335"/>
        </pc:sldMkLst>
      </pc:sldChg>
      <pc:sldChg chg="modSp mod ord modTransition">
        <pc:chgData name="Phan,Tay" userId="8a4d87bb-e319-47ea-8734-c09093f1c0b9" providerId="ADAL" clId="{B1E8C6ED-D5F3-0C48-8FBA-91CF4DCF81FE}" dt="2021-05-24T01:17:56.052" v="1004"/>
        <pc:sldMkLst>
          <pc:docMk/>
          <pc:sldMk cId="2787208331" sldId="337"/>
        </pc:sldMkLst>
        <pc:spChg chg="mod">
          <ac:chgData name="Phan,Tay" userId="8a4d87bb-e319-47ea-8734-c09093f1c0b9" providerId="ADAL" clId="{B1E8C6ED-D5F3-0C48-8FBA-91CF4DCF81FE}" dt="2021-05-23T03:21:22.398" v="619" actId="1076"/>
          <ac:spMkLst>
            <pc:docMk/>
            <pc:sldMk cId="2787208331" sldId="337"/>
            <ac:spMk id="2" creationId="{385ADB80-F363-7242-BA44-8D0627E55E9E}"/>
          </ac:spMkLst>
        </pc:spChg>
        <pc:spChg chg="mod">
          <ac:chgData name="Phan,Tay" userId="8a4d87bb-e319-47ea-8734-c09093f1c0b9" providerId="ADAL" clId="{B1E8C6ED-D5F3-0C48-8FBA-91CF4DCF81FE}" dt="2021-05-23T03:20:29.095" v="612" actId="1076"/>
          <ac:spMkLst>
            <pc:docMk/>
            <pc:sldMk cId="2787208331" sldId="337"/>
            <ac:spMk id="3" creationId="{71D92DC9-4204-134B-8301-28352ED1B2C8}"/>
          </ac:spMkLst>
        </pc:spChg>
        <pc:picChg chg="mod">
          <ac:chgData name="Phan,Tay" userId="8a4d87bb-e319-47ea-8734-c09093f1c0b9" providerId="ADAL" clId="{B1E8C6ED-D5F3-0C48-8FBA-91CF4DCF81FE}" dt="2021-05-23T02:57:32.974" v="437" actId="1076"/>
          <ac:picMkLst>
            <pc:docMk/>
            <pc:sldMk cId="2787208331" sldId="337"/>
            <ac:picMk id="4" creationId="{8E94AFBD-5ECC-E545-BB96-8751DA61933D}"/>
          </ac:picMkLst>
        </pc:picChg>
      </pc:sldChg>
      <pc:sldChg chg="del">
        <pc:chgData name="Phan,Tay" userId="8a4d87bb-e319-47ea-8734-c09093f1c0b9" providerId="ADAL" clId="{B1E8C6ED-D5F3-0C48-8FBA-91CF4DCF81FE}" dt="2021-05-19T02:12:52.019" v="113" actId="2696"/>
        <pc:sldMkLst>
          <pc:docMk/>
          <pc:sldMk cId="1534252309" sldId="338"/>
        </pc:sldMkLst>
      </pc:sldChg>
      <pc:sldChg chg="del">
        <pc:chgData name="Phan,Tay" userId="8a4d87bb-e319-47ea-8734-c09093f1c0b9" providerId="ADAL" clId="{B1E8C6ED-D5F3-0C48-8FBA-91CF4DCF81FE}" dt="2021-05-23T02:55:29.341" v="430" actId="2696"/>
        <pc:sldMkLst>
          <pc:docMk/>
          <pc:sldMk cId="1703291383" sldId="339"/>
        </pc:sldMkLst>
      </pc:sldChg>
      <pc:sldChg chg="addSp delSp modSp new mod modClrScheme chgLayout">
        <pc:chgData name="Phan,Tay" userId="8a4d87bb-e319-47ea-8734-c09093f1c0b9" providerId="ADAL" clId="{B1E8C6ED-D5F3-0C48-8FBA-91CF4DCF81FE}" dt="2021-05-19T02:17:42.465" v="187" actId="20577"/>
        <pc:sldMkLst>
          <pc:docMk/>
          <pc:sldMk cId="1922149579" sldId="340"/>
        </pc:sldMkLst>
        <pc:spChg chg="del mod ord">
          <ac:chgData name="Phan,Tay" userId="8a4d87bb-e319-47ea-8734-c09093f1c0b9" providerId="ADAL" clId="{B1E8C6ED-D5F3-0C48-8FBA-91CF4DCF81FE}" dt="2021-05-19T02:14:19.814" v="132" actId="700"/>
          <ac:spMkLst>
            <pc:docMk/>
            <pc:sldMk cId="1922149579" sldId="340"/>
            <ac:spMk id="2" creationId="{89B9E1DF-CDC1-A743-A950-664350B2098E}"/>
          </ac:spMkLst>
        </pc:spChg>
        <pc:spChg chg="del">
          <ac:chgData name="Phan,Tay" userId="8a4d87bb-e319-47ea-8734-c09093f1c0b9" providerId="ADAL" clId="{B1E8C6ED-D5F3-0C48-8FBA-91CF4DCF81FE}" dt="2021-05-19T02:14:19.814" v="132" actId="700"/>
          <ac:spMkLst>
            <pc:docMk/>
            <pc:sldMk cId="1922149579" sldId="340"/>
            <ac:spMk id="3" creationId="{5F1CBBE0-AD13-E649-800C-F144335F56D4}"/>
          </ac:spMkLst>
        </pc:spChg>
        <pc:spChg chg="del">
          <ac:chgData name="Phan,Tay" userId="8a4d87bb-e319-47ea-8734-c09093f1c0b9" providerId="ADAL" clId="{B1E8C6ED-D5F3-0C48-8FBA-91CF4DCF81FE}" dt="2021-05-19T02:14:19.814" v="132" actId="700"/>
          <ac:spMkLst>
            <pc:docMk/>
            <pc:sldMk cId="1922149579" sldId="340"/>
            <ac:spMk id="4" creationId="{CAEF6ED8-FC95-E146-A8DE-A2B9AFA3DD02}"/>
          </ac:spMkLst>
        </pc:spChg>
        <pc:spChg chg="add mod ord">
          <ac:chgData name="Phan,Tay" userId="8a4d87bb-e319-47ea-8734-c09093f1c0b9" providerId="ADAL" clId="{B1E8C6ED-D5F3-0C48-8FBA-91CF4DCF81FE}" dt="2021-05-19T02:17:42.465" v="187" actId="20577"/>
          <ac:spMkLst>
            <pc:docMk/>
            <pc:sldMk cId="1922149579" sldId="340"/>
            <ac:spMk id="5" creationId="{74811175-4E15-4F41-B19C-50E7689A67AC}"/>
          </ac:spMkLst>
        </pc:spChg>
      </pc:sldChg>
      <pc:sldChg chg="modSp add mod modTransition">
        <pc:chgData name="Phan,Tay" userId="8a4d87bb-e319-47ea-8734-c09093f1c0b9" providerId="ADAL" clId="{B1E8C6ED-D5F3-0C48-8FBA-91CF4DCF81FE}" dt="2021-05-24T01:17:56.052" v="1004"/>
        <pc:sldMkLst>
          <pc:docMk/>
          <pc:sldMk cId="1740783643" sldId="341"/>
        </pc:sldMkLst>
        <pc:spChg chg="mod">
          <ac:chgData name="Phan,Tay" userId="8a4d87bb-e319-47ea-8734-c09093f1c0b9" providerId="ADAL" clId="{B1E8C6ED-D5F3-0C48-8FBA-91CF4DCF81FE}" dt="2021-05-24T01:14:34.549" v="963" actId="1076"/>
          <ac:spMkLst>
            <pc:docMk/>
            <pc:sldMk cId="1740783643" sldId="341"/>
            <ac:spMk id="3512" creationId="{00000000-0000-0000-0000-000000000000}"/>
          </ac:spMkLst>
        </pc:spChg>
        <pc:spChg chg="mod">
          <ac:chgData name="Phan,Tay" userId="8a4d87bb-e319-47ea-8734-c09093f1c0b9" providerId="ADAL" clId="{B1E8C6ED-D5F3-0C48-8FBA-91CF4DCF81FE}" dt="2021-05-24T01:14:31.453" v="962" actId="1076"/>
          <ac:spMkLst>
            <pc:docMk/>
            <pc:sldMk cId="1740783643" sldId="341"/>
            <ac:spMk id="3514" creationId="{00000000-0000-0000-0000-000000000000}"/>
          </ac:spMkLst>
        </pc:spChg>
      </pc:sldChg>
      <pc:sldChg chg="modSp new mod">
        <pc:chgData name="Phan,Tay" userId="8a4d87bb-e319-47ea-8734-c09093f1c0b9" providerId="ADAL" clId="{B1E8C6ED-D5F3-0C48-8FBA-91CF4DCF81FE}" dt="2021-05-19T02:17:55.413" v="206" actId="120"/>
        <pc:sldMkLst>
          <pc:docMk/>
          <pc:sldMk cId="1672707790" sldId="342"/>
        </pc:sldMkLst>
        <pc:spChg chg="mod">
          <ac:chgData name="Phan,Tay" userId="8a4d87bb-e319-47ea-8734-c09093f1c0b9" providerId="ADAL" clId="{B1E8C6ED-D5F3-0C48-8FBA-91CF4DCF81FE}" dt="2021-05-19T02:17:55.413" v="206" actId="120"/>
          <ac:spMkLst>
            <pc:docMk/>
            <pc:sldMk cId="1672707790" sldId="342"/>
            <ac:spMk id="2" creationId="{DAF1E835-8F13-C74C-A084-4C2CF34BD00A}"/>
          </ac:spMkLst>
        </pc:spChg>
      </pc:sldChg>
      <pc:sldChg chg="addSp delSp modSp new mod modTransition">
        <pc:chgData name="Phan,Tay" userId="8a4d87bb-e319-47ea-8734-c09093f1c0b9" providerId="ADAL" clId="{B1E8C6ED-D5F3-0C48-8FBA-91CF4DCF81FE}" dt="2021-05-31T14:52:35.224" v="1491" actId="1076"/>
        <pc:sldMkLst>
          <pc:docMk/>
          <pc:sldMk cId="2911601989" sldId="343"/>
        </pc:sldMkLst>
        <pc:spChg chg="mod">
          <ac:chgData name="Phan,Tay" userId="8a4d87bb-e319-47ea-8734-c09093f1c0b9" providerId="ADAL" clId="{B1E8C6ED-D5F3-0C48-8FBA-91CF4DCF81FE}" dt="2021-05-24T01:14:03.918" v="958" actId="1076"/>
          <ac:spMkLst>
            <pc:docMk/>
            <pc:sldMk cId="2911601989" sldId="343"/>
            <ac:spMk id="2" creationId="{7765C2D2-549D-C645-ABCE-DFB4444E140D}"/>
          </ac:spMkLst>
        </pc:spChg>
        <pc:spChg chg="mod">
          <ac:chgData name="Phan,Tay" userId="8a4d87bb-e319-47ea-8734-c09093f1c0b9" providerId="ADAL" clId="{B1E8C6ED-D5F3-0C48-8FBA-91CF4DCF81FE}" dt="2021-05-31T14:52:35.224" v="1491" actId="1076"/>
          <ac:spMkLst>
            <pc:docMk/>
            <pc:sldMk cId="2911601989" sldId="343"/>
            <ac:spMk id="3" creationId="{38F72706-6370-4920-8A0D-C1A44B439AE2}"/>
          </ac:spMkLst>
        </pc:spChg>
        <pc:picChg chg="add del mod">
          <ac:chgData name="Phan,Tay" userId="8a4d87bb-e319-47ea-8734-c09093f1c0b9" providerId="ADAL" clId="{B1E8C6ED-D5F3-0C48-8FBA-91CF4DCF81FE}" dt="2021-05-23T02:31:42.921" v="402" actId="478"/>
          <ac:picMkLst>
            <pc:docMk/>
            <pc:sldMk cId="2911601989" sldId="343"/>
            <ac:picMk id="5" creationId="{63A18EF6-780F-1E46-91BC-D3FAAEAE16BA}"/>
          </ac:picMkLst>
        </pc:picChg>
        <pc:picChg chg="add mod">
          <ac:chgData name="Phan,Tay" userId="8a4d87bb-e319-47ea-8734-c09093f1c0b9" providerId="ADAL" clId="{B1E8C6ED-D5F3-0C48-8FBA-91CF4DCF81FE}" dt="2021-05-23T02:54:18.459" v="429" actId="1076"/>
          <ac:picMkLst>
            <pc:docMk/>
            <pc:sldMk cId="2911601989" sldId="343"/>
            <ac:picMk id="7" creationId="{9E57F672-A4B4-504A-9F4B-5477DBD4B5F8}"/>
          </ac:picMkLst>
        </pc:picChg>
      </pc:sldChg>
      <pc:sldChg chg="addSp delSp modSp new mod modTransition">
        <pc:chgData name="Phan,Tay" userId="8a4d87bb-e319-47ea-8734-c09093f1c0b9" providerId="ADAL" clId="{B1E8C6ED-D5F3-0C48-8FBA-91CF4DCF81FE}" dt="2021-05-24T01:49:14.016" v="1027" actId="1076"/>
        <pc:sldMkLst>
          <pc:docMk/>
          <pc:sldMk cId="2583757039" sldId="344"/>
        </pc:sldMkLst>
        <pc:spChg chg="mod">
          <ac:chgData name="Phan,Tay" userId="8a4d87bb-e319-47ea-8734-c09093f1c0b9" providerId="ADAL" clId="{B1E8C6ED-D5F3-0C48-8FBA-91CF4DCF81FE}" dt="2021-05-24T01:49:14.016" v="1027" actId="1076"/>
          <ac:spMkLst>
            <pc:docMk/>
            <pc:sldMk cId="2583757039" sldId="344"/>
            <ac:spMk id="2" creationId="{6E45A2A6-E914-3640-B516-190C4EBF6263}"/>
          </ac:spMkLst>
        </pc:spChg>
        <pc:spChg chg="add del mod">
          <ac:chgData name="Phan,Tay" userId="8a4d87bb-e319-47ea-8734-c09093f1c0b9" providerId="ADAL" clId="{B1E8C6ED-D5F3-0C48-8FBA-91CF4DCF81FE}" dt="2021-05-23T03:04:48.519" v="475" actId="478"/>
          <ac:spMkLst>
            <pc:docMk/>
            <pc:sldMk cId="2583757039" sldId="344"/>
            <ac:spMk id="3" creationId="{AB768398-2DD8-2E42-A852-157491B4F00E}"/>
          </ac:spMkLst>
        </pc:spChg>
        <pc:spChg chg="add mod">
          <ac:chgData name="Phan,Tay" userId="8a4d87bb-e319-47ea-8734-c09093f1c0b9" providerId="ADAL" clId="{B1E8C6ED-D5F3-0C48-8FBA-91CF4DCF81FE}" dt="2021-05-23T03:22:38.964" v="628" actId="1076"/>
          <ac:spMkLst>
            <pc:docMk/>
            <pc:sldMk cId="2583757039" sldId="344"/>
            <ac:spMk id="5" creationId="{4029E6EC-9584-984D-A12A-874DA39B0F18}"/>
          </ac:spMkLst>
        </pc:spChg>
        <pc:picChg chg="mod">
          <ac:chgData name="Phan,Tay" userId="8a4d87bb-e319-47ea-8734-c09093f1c0b9" providerId="ADAL" clId="{B1E8C6ED-D5F3-0C48-8FBA-91CF4DCF81FE}" dt="2021-05-24T01:49:08.850" v="1026" actId="1076"/>
          <ac:picMkLst>
            <pc:docMk/>
            <pc:sldMk cId="2583757039" sldId="344"/>
            <ac:picMk id="3" creationId="{BC4EE276-242A-4B82-B56F-2696ED663599}"/>
          </ac:picMkLst>
        </pc:picChg>
        <pc:picChg chg="mod modCrop">
          <ac:chgData name="Phan,Tay" userId="8a4d87bb-e319-47ea-8734-c09093f1c0b9" providerId="ADAL" clId="{B1E8C6ED-D5F3-0C48-8FBA-91CF4DCF81FE}" dt="2021-05-23T03:22:33.847" v="627" actId="1076"/>
          <ac:picMkLst>
            <pc:docMk/>
            <pc:sldMk cId="2583757039" sldId="344"/>
            <ac:picMk id="4" creationId="{0A1E2CFB-86D0-498E-8DD5-17133D1A0A8B}"/>
          </ac:picMkLst>
        </pc:picChg>
        <pc:picChg chg="mod">
          <ac:chgData name="Phan,Tay" userId="8a4d87bb-e319-47ea-8734-c09093f1c0b9" providerId="ADAL" clId="{B1E8C6ED-D5F3-0C48-8FBA-91CF4DCF81FE}" dt="2021-05-24T01:49:07.336" v="1025" actId="1076"/>
          <ac:picMkLst>
            <pc:docMk/>
            <pc:sldMk cId="2583757039" sldId="344"/>
            <ac:picMk id="6" creationId="{97264151-FDED-409B-852F-C2FA3EDD29AD}"/>
          </ac:picMkLst>
        </pc:picChg>
      </pc:sldChg>
      <pc:sldChg chg="modSp mod modTransition">
        <pc:chgData name="Phan,Tay" userId="8a4d87bb-e319-47ea-8734-c09093f1c0b9" providerId="ADAL" clId="{B1E8C6ED-D5F3-0C48-8FBA-91CF4DCF81FE}" dt="2021-05-24T01:17:56.052" v="1004"/>
        <pc:sldMkLst>
          <pc:docMk/>
          <pc:sldMk cId="3785622860" sldId="345"/>
        </pc:sldMkLst>
        <pc:spChg chg="mod">
          <ac:chgData name="Phan,Tay" userId="8a4d87bb-e319-47ea-8734-c09093f1c0b9" providerId="ADAL" clId="{B1E8C6ED-D5F3-0C48-8FBA-91CF4DCF81FE}" dt="2021-05-24T01:12:29.864" v="945" actId="1076"/>
          <ac:spMkLst>
            <pc:docMk/>
            <pc:sldMk cId="3785622860" sldId="345"/>
            <ac:spMk id="2" creationId="{BF274EE8-E410-41F3-8251-1F580EACDD5C}"/>
          </ac:spMkLst>
        </pc:spChg>
      </pc:sldChg>
      <pc:sldChg chg="addSp delSp modSp mod modTransition">
        <pc:chgData name="Phan,Tay" userId="8a4d87bb-e319-47ea-8734-c09093f1c0b9" providerId="ADAL" clId="{B1E8C6ED-D5F3-0C48-8FBA-91CF4DCF81FE}" dt="2021-05-31T00:51:58.119" v="1159" actId="1076"/>
        <pc:sldMkLst>
          <pc:docMk/>
          <pc:sldMk cId="2758407297" sldId="347"/>
        </pc:sldMkLst>
        <pc:spChg chg="mod">
          <ac:chgData name="Phan,Tay" userId="8a4d87bb-e319-47ea-8734-c09093f1c0b9" providerId="ADAL" clId="{B1E8C6ED-D5F3-0C48-8FBA-91CF4DCF81FE}" dt="2021-05-24T01:11:46.732" v="939" actId="1076"/>
          <ac:spMkLst>
            <pc:docMk/>
            <pc:sldMk cId="2758407297" sldId="347"/>
            <ac:spMk id="2" creationId="{6317C7DA-F3FF-E046-9351-3D95F1871F78}"/>
          </ac:spMkLst>
        </pc:spChg>
        <pc:spChg chg="mod">
          <ac:chgData name="Phan,Tay" userId="8a4d87bb-e319-47ea-8734-c09093f1c0b9" providerId="ADAL" clId="{B1E8C6ED-D5F3-0C48-8FBA-91CF4DCF81FE}" dt="2021-05-31T00:51:58.119" v="1159" actId="1076"/>
          <ac:spMkLst>
            <pc:docMk/>
            <pc:sldMk cId="2758407297" sldId="347"/>
            <ac:spMk id="3" creationId="{9A5F4723-BACA-45B2-94AF-998DFAD34283}"/>
          </ac:spMkLst>
        </pc:spChg>
        <pc:picChg chg="add del mod">
          <ac:chgData name="Phan,Tay" userId="8a4d87bb-e319-47ea-8734-c09093f1c0b9" providerId="ADAL" clId="{B1E8C6ED-D5F3-0C48-8FBA-91CF4DCF81FE}" dt="2021-05-23T02:28:55.099" v="364" actId="478"/>
          <ac:picMkLst>
            <pc:docMk/>
            <pc:sldMk cId="2758407297" sldId="347"/>
            <ac:picMk id="5" creationId="{840B30F0-A96A-974A-8E86-4AB2D0DF5503}"/>
          </ac:picMkLst>
        </pc:picChg>
        <pc:picChg chg="add mod">
          <ac:chgData name="Phan,Tay" userId="8a4d87bb-e319-47ea-8734-c09093f1c0b9" providerId="ADAL" clId="{B1E8C6ED-D5F3-0C48-8FBA-91CF4DCF81FE}" dt="2021-05-24T01:48:25.213" v="1023" actId="1076"/>
          <ac:picMkLst>
            <pc:docMk/>
            <pc:sldMk cId="2758407297" sldId="347"/>
            <ac:picMk id="7" creationId="{5B7A871F-E2F0-D843-8356-5630205AD478}"/>
          </ac:picMkLst>
        </pc:picChg>
      </pc:sldChg>
      <pc:sldChg chg="modSp mod modTransition">
        <pc:chgData name="Phan,Tay" userId="8a4d87bb-e319-47ea-8734-c09093f1c0b9" providerId="ADAL" clId="{B1E8C6ED-D5F3-0C48-8FBA-91CF4DCF81FE}" dt="2021-05-24T01:17:56.052" v="1004"/>
        <pc:sldMkLst>
          <pc:docMk/>
          <pc:sldMk cId="622780820" sldId="348"/>
        </pc:sldMkLst>
        <pc:spChg chg="mod">
          <ac:chgData name="Phan,Tay" userId="8a4d87bb-e319-47ea-8734-c09093f1c0b9" providerId="ADAL" clId="{B1E8C6ED-D5F3-0C48-8FBA-91CF4DCF81FE}" dt="2021-05-24T01:14:10.352" v="959" actId="1076"/>
          <ac:spMkLst>
            <pc:docMk/>
            <pc:sldMk cId="622780820" sldId="348"/>
            <ac:spMk id="2" creationId="{6317C7DA-F3FF-E046-9351-3D95F1871F78}"/>
          </ac:spMkLst>
        </pc:spChg>
        <pc:picChg chg="mod">
          <ac:chgData name="Phan,Tay" userId="8a4d87bb-e319-47ea-8734-c09093f1c0b9" providerId="ADAL" clId="{B1E8C6ED-D5F3-0C48-8FBA-91CF4DCF81FE}" dt="2021-05-23T02:26:36.473" v="349" actId="207"/>
          <ac:picMkLst>
            <pc:docMk/>
            <pc:sldMk cId="622780820" sldId="348"/>
            <ac:picMk id="5" creationId="{821872F0-551C-4DFD-97F2-D85921287730}"/>
          </ac:picMkLst>
        </pc:picChg>
      </pc:sldChg>
      <pc:sldChg chg="modSp mod modTransition">
        <pc:chgData name="Phan,Tay" userId="8a4d87bb-e319-47ea-8734-c09093f1c0b9" providerId="ADAL" clId="{B1E8C6ED-D5F3-0C48-8FBA-91CF4DCF81FE}" dt="2021-05-24T01:45:47.106" v="1013" actId="1076"/>
        <pc:sldMkLst>
          <pc:docMk/>
          <pc:sldMk cId="2575221074" sldId="349"/>
        </pc:sldMkLst>
        <pc:spChg chg="mod">
          <ac:chgData name="Phan,Tay" userId="8a4d87bb-e319-47ea-8734-c09093f1c0b9" providerId="ADAL" clId="{B1E8C6ED-D5F3-0C48-8FBA-91CF4DCF81FE}" dt="2021-05-24T01:45:47.106" v="1013" actId="1076"/>
          <ac:spMkLst>
            <pc:docMk/>
            <pc:sldMk cId="2575221074" sldId="349"/>
            <ac:spMk id="2" creationId="{6317C7DA-F3FF-E046-9351-3D95F1871F78}"/>
          </ac:spMkLst>
        </pc:spChg>
        <pc:spChg chg="mod">
          <ac:chgData name="Phan,Tay" userId="8a4d87bb-e319-47ea-8734-c09093f1c0b9" providerId="ADAL" clId="{B1E8C6ED-D5F3-0C48-8FBA-91CF4DCF81FE}" dt="2021-05-24T01:45:43.286" v="1012" actId="1076"/>
          <ac:spMkLst>
            <pc:docMk/>
            <pc:sldMk cId="2575221074" sldId="349"/>
            <ac:spMk id="3" creationId="{9A5F4723-BACA-45B2-94AF-998DFAD34283}"/>
          </ac:spMkLst>
        </pc:spChg>
      </pc:sldChg>
      <pc:sldChg chg="addSp delSp modSp new del mod modClrScheme chgLayout">
        <pc:chgData name="Phan,Tay" userId="8a4d87bb-e319-47ea-8734-c09093f1c0b9" providerId="ADAL" clId="{B1E8C6ED-D5F3-0C48-8FBA-91CF4DCF81FE}" dt="2021-05-24T01:04:44.503" v="844" actId="2696"/>
        <pc:sldMkLst>
          <pc:docMk/>
          <pc:sldMk cId="1746950768" sldId="350"/>
        </pc:sldMkLst>
        <pc:spChg chg="del mod ord">
          <ac:chgData name="Phan,Tay" userId="8a4d87bb-e319-47ea-8734-c09093f1c0b9" providerId="ADAL" clId="{B1E8C6ED-D5F3-0C48-8FBA-91CF4DCF81FE}" dt="2021-05-24T00:58:28.548" v="798" actId="700"/>
          <ac:spMkLst>
            <pc:docMk/>
            <pc:sldMk cId="1746950768" sldId="350"/>
            <ac:spMk id="2" creationId="{1A0FE243-409D-2049-BA45-65D49D94C903}"/>
          </ac:spMkLst>
        </pc:spChg>
        <pc:spChg chg="add mod ord">
          <ac:chgData name="Phan,Tay" userId="8a4d87bb-e319-47ea-8734-c09093f1c0b9" providerId="ADAL" clId="{B1E8C6ED-D5F3-0C48-8FBA-91CF4DCF81FE}" dt="2021-05-24T00:58:28.548" v="798" actId="700"/>
          <ac:spMkLst>
            <pc:docMk/>
            <pc:sldMk cId="1746950768" sldId="350"/>
            <ac:spMk id="3" creationId="{3A2433C6-B145-CC4D-A090-99C5E66D286E}"/>
          </ac:spMkLst>
        </pc:spChg>
        <pc:spChg chg="add mod ord">
          <ac:chgData name="Phan,Tay" userId="8a4d87bb-e319-47ea-8734-c09093f1c0b9" providerId="ADAL" clId="{B1E8C6ED-D5F3-0C48-8FBA-91CF4DCF81FE}" dt="2021-05-24T00:58:28.548" v="798" actId="700"/>
          <ac:spMkLst>
            <pc:docMk/>
            <pc:sldMk cId="1746950768" sldId="350"/>
            <ac:spMk id="4" creationId="{669ABA32-4BCF-0848-A2E6-4A2BD1673B27}"/>
          </ac:spMkLst>
        </pc:spChg>
        <pc:spChg chg="add mod ord">
          <ac:chgData name="Phan,Tay" userId="8a4d87bb-e319-47ea-8734-c09093f1c0b9" providerId="ADAL" clId="{B1E8C6ED-D5F3-0C48-8FBA-91CF4DCF81FE}" dt="2021-05-24T00:58:28.548" v="798" actId="700"/>
          <ac:spMkLst>
            <pc:docMk/>
            <pc:sldMk cId="1746950768" sldId="350"/>
            <ac:spMk id="5" creationId="{F61CEE8F-AE53-6643-B59C-B68189B8B89E}"/>
          </ac:spMkLst>
        </pc:spChg>
        <pc:spChg chg="add mod ord">
          <ac:chgData name="Phan,Tay" userId="8a4d87bb-e319-47ea-8734-c09093f1c0b9" providerId="ADAL" clId="{B1E8C6ED-D5F3-0C48-8FBA-91CF4DCF81FE}" dt="2021-05-24T00:58:28.548" v="798" actId="700"/>
          <ac:spMkLst>
            <pc:docMk/>
            <pc:sldMk cId="1746950768" sldId="350"/>
            <ac:spMk id="6" creationId="{99E5600D-2599-F544-827D-932236DC26D8}"/>
          </ac:spMkLst>
        </pc:spChg>
        <pc:spChg chg="add mod ord">
          <ac:chgData name="Phan,Tay" userId="8a4d87bb-e319-47ea-8734-c09093f1c0b9" providerId="ADAL" clId="{B1E8C6ED-D5F3-0C48-8FBA-91CF4DCF81FE}" dt="2021-05-24T00:58:28.548" v="798" actId="700"/>
          <ac:spMkLst>
            <pc:docMk/>
            <pc:sldMk cId="1746950768" sldId="350"/>
            <ac:spMk id="7" creationId="{7237283E-6401-7749-B759-EBD66EE99509}"/>
          </ac:spMkLst>
        </pc:spChg>
        <pc:spChg chg="add mod ord">
          <ac:chgData name="Phan,Tay" userId="8a4d87bb-e319-47ea-8734-c09093f1c0b9" providerId="ADAL" clId="{B1E8C6ED-D5F3-0C48-8FBA-91CF4DCF81FE}" dt="2021-05-24T00:58:28.548" v="798" actId="700"/>
          <ac:spMkLst>
            <pc:docMk/>
            <pc:sldMk cId="1746950768" sldId="350"/>
            <ac:spMk id="8" creationId="{26AA2ACB-A0A6-4049-A1E7-E2309BBABA71}"/>
          </ac:spMkLst>
        </pc:spChg>
      </pc:sldChg>
      <pc:sldChg chg="new del">
        <pc:chgData name="Phan,Tay" userId="8a4d87bb-e319-47ea-8734-c09093f1c0b9" providerId="ADAL" clId="{B1E8C6ED-D5F3-0C48-8FBA-91CF4DCF81FE}" dt="2021-05-31T14:21:24.196" v="1459" actId="2696"/>
        <pc:sldMkLst>
          <pc:docMk/>
          <pc:sldMk cId="825389388" sldId="352"/>
        </pc:sldMkLst>
      </pc:sldChg>
      <pc:sldMasterChg chg="delSldLayout">
        <pc:chgData name="Phan,Tay" userId="8a4d87bb-e319-47ea-8734-c09093f1c0b9" providerId="ADAL" clId="{B1E8C6ED-D5F3-0C48-8FBA-91CF4DCF81FE}" dt="2021-05-19T02:10:11.059" v="94" actId="2696"/>
        <pc:sldMasterMkLst>
          <pc:docMk/>
          <pc:sldMasterMk cId="0" sldId="2147483675"/>
        </pc:sldMasterMkLst>
        <pc:sldLayoutChg chg="del">
          <pc:chgData name="Phan,Tay" userId="8a4d87bb-e319-47ea-8734-c09093f1c0b9" providerId="ADAL" clId="{B1E8C6ED-D5F3-0C48-8FBA-91CF4DCF81FE}" dt="2021-05-19T02:08:47.152" v="91" actId="2696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Phan,Tay" userId="8a4d87bb-e319-47ea-8734-c09093f1c0b9" providerId="ADAL" clId="{B1E8C6ED-D5F3-0C48-8FBA-91CF4DCF81FE}" dt="2021-05-19T02:10:11.059" v="94" actId="2696"/>
          <pc:sldLayoutMkLst>
            <pc:docMk/>
            <pc:sldMasterMk cId="0" sldId="2147483675"/>
            <pc:sldLayoutMk cId="0" sldId="2147483665"/>
          </pc:sldLayoutMkLst>
        </pc:sldLayoutChg>
      </pc:sldMasterChg>
    </pc:docChg>
  </pc:docChgLst>
  <pc:docChgLst>
    <pc:chgData name="Phan,Tay" userId="S::tp587@drexel.edu::8a4d87bb-e319-47ea-8734-c09093f1c0b9" providerId="AD" clId="Web-{7CA0A176-E2D2-432D-B3BB-BAA9140DB515}"/>
    <pc:docChg chg="modSld">
      <pc:chgData name="Phan,Tay" userId="S::tp587@drexel.edu::8a4d87bb-e319-47ea-8734-c09093f1c0b9" providerId="AD" clId="Web-{7CA0A176-E2D2-432D-B3BB-BAA9140DB515}" dt="2021-05-12T04:57:07.676" v="8" actId="1076"/>
      <pc:docMkLst>
        <pc:docMk/>
      </pc:docMkLst>
      <pc:sldChg chg="modSp">
        <pc:chgData name="Phan,Tay" userId="S::tp587@drexel.edu::8a4d87bb-e319-47ea-8734-c09093f1c0b9" providerId="AD" clId="Web-{7CA0A176-E2D2-432D-B3BB-BAA9140DB515}" dt="2021-05-12T04:57:07.676" v="8" actId="1076"/>
        <pc:sldMkLst>
          <pc:docMk/>
          <pc:sldMk cId="2452906991" sldId="327"/>
        </pc:sldMkLst>
        <pc:spChg chg="mod">
          <ac:chgData name="Phan,Tay" userId="S::tp587@drexel.edu::8a4d87bb-e319-47ea-8734-c09093f1c0b9" providerId="AD" clId="Web-{7CA0A176-E2D2-432D-B3BB-BAA9140DB515}" dt="2021-05-12T04:57:07.676" v="8" actId="1076"/>
          <ac:spMkLst>
            <pc:docMk/>
            <pc:sldMk cId="2452906991" sldId="327"/>
            <ac:spMk id="6" creationId="{F3C6AE03-14B1-DB48-963D-095BA81DCFD2}"/>
          </ac:spMkLst>
        </pc:spChg>
      </pc:sldChg>
    </pc:docChg>
  </pc:docChgLst>
  <pc:docChgLst>
    <pc:chgData name="Imataliyeva,Assima" userId="72c03ebf-b65e-4811-bd52-be0093c97a9d" providerId="ADAL" clId="{4211266A-EBD6-6140-B014-B781102D17A6}"/>
    <pc:docChg chg="custSel addSld modSld sldOrd">
      <pc:chgData name="Imataliyeva,Assima" userId="72c03ebf-b65e-4811-bd52-be0093c97a9d" providerId="ADAL" clId="{4211266A-EBD6-6140-B014-B781102D17A6}" dt="2021-05-12T14:07:16.268" v="951" actId="1076"/>
      <pc:docMkLst>
        <pc:docMk/>
      </pc:docMkLst>
      <pc:sldChg chg="modSp mod">
        <pc:chgData name="Imataliyeva,Assima" userId="72c03ebf-b65e-4811-bd52-be0093c97a9d" providerId="ADAL" clId="{4211266A-EBD6-6140-B014-B781102D17A6}" dt="2021-05-10T00:31:30.063" v="389" actId="20577"/>
        <pc:sldMkLst>
          <pc:docMk/>
          <pc:sldMk cId="0" sldId="256"/>
        </pc:sldMkLst>
        <pc:spChg chg="mod">
          <ac:chgData name="Imataliyeva,Assima" userId="72c03ebf-b65e-4811-bd52-be0093c97a9d" providerId="ADAL" clId="{4211266A-EBD6-6140-B014-B781102D17A6}" dt="2021-05-10T00:31:30.063" v="389" actId="20577"/>
          <ac:spMkLst>
            <pc:docMk/>
            <pc:sldMk cId="0" sldId="256"/>
            <ac:spMk id="3" creationId="{CEBA9982-8ED3-40D6-B83E-CD1528B2399A}"/>
          </ac:spMkLst>
        </pc:spChg>
      </pc:sldChg>
      <pc:sldChg chg="ord">
        <pc:chgData name="Imataliyeva,Assima" userId="72c03ebf-b65e-4811-bd52-be0093c97a9d" providerId="ADAL" clId="{4211266A-EBD6-6140-B014-B781102D17A6}" dt="2021-05-10T01:01:36.948" v="717" actId="20578"/>
        <pc:sldMkLst>
          <pc:docMk/>
          <pc:sldMk cId="0" sldId="267"/>
        </pc:sldMkLst>
      </pc:sldChg>
      <pc:sldChg chg="addSp modSp mod">
        <pc:chgData name="Imataliyeva,Assima" userId="72c03ebf-b65e-4811-bd52-be0093c97a9d" providerId="ADAL" clId="{4211266A-EBD6-6140-B014-B781102D17A6}" dt="2021-05-10T01:05:18.445" v="937" actId="20577"/>
        <pc:sldMkLst>
          <pc:docMk/>
          <pc:sldMk cId="1429278455" sldId="296"/>
        </pc:sldMkLst>
        <pc:spChg chg="add mod">
          <ac:chgData name="Imataliyeva,Assima" userId="72c03ebf-b65e-4811-bd52-be0093c97a9d" providerId="ADAL" clId="{4211266A-EBD6-6140-B014-B781102D17A6}" dt="2021-05-10T01:05:18.445" v="937" actId="20577"/>
          <ac:spMkLst>
            <pc:docMk/>
            <pc:sldMk cId="1429278455" sldId="296"/>
            <ac:spMk id="3" creationId="{8D605F03-FF1B-EE42-BD2F-6CC4E82C5F25}"/>
          </ac:spMkLst>
        </pc:spChg>
      </pc:sldChg>
      <pc:sldChg chg="addSp modSp mod">
        <pc:chgData name="Imataliyeva,Assima" userId="72c03ebf-b65e-4811-bd52-be0093c97a9d" providerId="ADAL" clId="{4211266A-EBD6-6140-B014-B781102D17A6}" dt="2021-05-12T14:07:16.268" v="951" actId="1076"/>
        <pc:sldMkLst>
          <pc:docMk/>
          <pc:sldMk cId="2345848826" sldId="297"/>
        </pc:sldMkLst>
        <pc:spChg chg="add mod">
          <ac:chgData name="Imataliyeva,Assima" userId="72c03ebf-b65e-4811-bd52-be0093c97a9d" providerId="ADAL" clId="{4211266A-EBD6-6140-B014-B781102D17A6}" dt="2021-05-12T14:07:16.268" v="951" actId="1076"/>
          <ac:spMkLst>
            <pc:docMk/>
            <pc:sldMk cId="2345848826" sldId="297"/>
            <ac:spMk id="2" creationId="{91441F05-B91F-DE4D-97AB-4232510755B0}"/>
          </ac:spMkLst>
        </pc:spChg>
      </pc:sldChg>
      <pc:sldChg chg="addSp modSp mod">
        <pc:chgData name="Imataliyeva,Assima" userId="72c03ebf-b65e-4811-bd52-be0093c97a9d" providerId="ADAL" clId="{4211266A-EBD6-6140-B014-B781102D17A6}" dt="2021-05-10T00:59:15.677" v="705" actId="20577"/>
        <pc:sldMkLst>
          <pc:docMk/>
          <pc:sldMk cId="1465896253" sldId="302"/>
        </pc:sldMkLst>
        <pc:spChg chg="mod">
          <ac:chgData name="Imataliyeva,Assima" userId="72c03ebf-b65e-4811-bd52-be0093c97a9d" providerId="ADAL" clId="{4211266A-EBD6-6140-B014-B781102D17A6}" dt="2021-05-10T00:59:15.677" v="705" actId="20577"/>
          <ac:spMkLst>
            <pc:docMk/>
            <pc:sldMk cId="1465896253" sldId="302"/>
            <ac:spMk id="2" creationId="{0FDA70F7-0CB2-44AB-9B76-E53A917E7E58}"/>
          </ac:spMkLst>
        </pc:spChg>
        <pc:spChg chg="add mod">
          <ac:chgData name="Imataliyeva,Assima" userId="72c03ebf-b65e-4811-bd52-be0093c97a9d" providerId="ADAL" clId="{4211266A-EBD6-6140-B014-B781102D17A6}" dt="2021-05-10T00:59:11.354" v="704" actId="1076"/>
          <ac:spMkLst>
            <pc:docMk/>
            <pc:sldMk cId="1465896253" sldId="302"/>
            <ac:spMk id="3" creationId="{C7ED9EC4-9A07-A148-A27D-59D09061CD27}"/>
          </ac:spMkLst>
        </pc:spChg>
      </pc:sldChg>
      <pc:sldChg chg="modSp mod">
        <pc:chgData name="Imataliyeva,Assima" userId="72c03ebf-b65e-4811-bd52-be0093c97a9d" providerId="ADAL" clId="{4211266A-EBD6-6140-B014-B781102D17A6}" dt="2021-05-10T01:05:32.484" v="938" actId="20577"/>
        <pc:sldMkLst>
          <pc:docMk/>
          <pc:sldMk cId="1638721750" sldId="316"/>
        </pc:sldMkLst>
        <pc:spChg chg="mod">
          <ac:chgData name="Imataliyeva,Assima" userId="72c03ebf-b65e-4811-bd52-be0093c97a9d" providerId="ADAL" clId="{4211266A-EBD6-6140-B014-B781102D17A6}" dt="2021-05-10T01:05:32.484" v="938" actId="20577"/>
          <ac:spMkLst>
            <pc:docMk/>
            <pc:sldMk cId="1638721750" sldId="316"/>
            <ac:spMk id="8" creationId="{502F1D92-CB3B-3944-B1C7-DE159CD5D9DB}"/>
          </ac:spMkLst>
        </pc:spChg>
      </pc:sldChg>
      <pc:sldChg chg="addSp delSp modSp mod">
        <pc:chgData name="Imataliyeva,Assima" userId="72c03ebf-b65e-4811-bd52-be0093c97a9d" providerId="ADAL" clId="{4211266A-EBD6-6140-B014-B781102D17A6}" dt="2021-05-12T13:59:09.847" v="943" actId="1076"/>
        <pc:sldMkLst>
          <pc:docMk/>
          <pc:sldMk cId="4264410809" sldId="319"/>
        </pc:sldMkLst>
        <pc:spChg chg="del">
          <ac:chgData name="Imataliyeva,Assima" userId="72c03ebf-b65e-4811-bd52-be0093c97a9d" providerId="ADAL" clId="{4211266A-EBD6-6140-B014-B781102D17A6}" dt="2021-05-07T21:37:02.373" v="0" actId="478"/>
          <ac:spMkLst>
            <pc:docMk/>
            <pc:sldMk cId="4264410809" sldId="319"/>
            <ac:spMk id="2" creationId="{4502AE31-3946-4C70-B2B6-AEAD6C652ACD}"/>
          </ac:spMkLst>
        </pc:spChg>
        <pc:spChg chg="add mod">
          <ac:chgData name="Imataliyeva,Assima" userId="72c03ebf-b65e-4811-bd52-be0093c97a9d" providerId="ADAL" clId="{4211266A-EBD6-6140-B014-B781102D17A6}" dt="2021-05-12T13:59:09.847" v="943" actId="1076"/>
          <ac:spMkLst>
            <pc:docMk/>
            <pc:sldMk cId="4264410809" sldId="319"/>
            <ac:spMk id="2" creationId="{A416BC35-DF63-994D-966F-251E07FC5E89}"/>
          </ac:spMkLst>
        </pc:spChg>
        <pc:spChg chg="mod">
          <ac:chgData name="Imataliyeva,Assima" userId="72c03ebf-b65e-4811-bd52-be0093c97a9d" providerId="ADAL" clId="{4211266A-EBD6-6140-B014-B781102D17A6}" dt="2021-05-10T00:46:55.915" v="690" actId="113"/>
          <ac:spMkLst>
            <pc:docMk/>
            <pc:sldMk cId="4264410809" sldId="319"/>
            <ac:spMk id="3" creationId="{84941782-AF62-4D01-8215-016D1CEAEADC}"/>
          </ac:spMkLst>
        </pc:spChg>
        <pc:spChg chg="add mod">
          <ac:chgData name="Imataliyeva,Assima" userId="72c03ebf-b65e-4811-bd52-be0093c97a9d" providerId="ADAL" clId="{4211266A-EBD6-6140-B014-B781102D17A6}" dt="2021-05-10T00:53:32.883" v="693" actId="1076"/>
          <ac:spMkLst>
            <pc:docMk/>
            <pc:sldMk cId="4264410809" sldId="319"/>
            <ac:spMk id="4" creationId="{A22B211B-4631-3F46-9741-7BDB3F5A32F7}"/>
          </ac:spMkLst>
        </pc:spChg>
        <pc:picChg chg="add del mod">
          <ac:chgData name="Imataliyeva,Assima" userId="72c03ebf-b65e-4811-bd52-be0093c97a9d" providerId="ADAL" clId="{4211266A-EBD6-6140-B014-B781102D17A6}" dt="2021-05-10T00:35:08.263" v="434"/>
          <ac:picMkLst>
            <pc:docMk/>
            <pc:sldMk cId="4264410809" sldId="319"/>
            <ac:picMk id="1026" creationId="{C3B94862-515F-854A-8A23-A10D00C77694}"/>
          </ac:picMkLst>
        </pc:picChg>
        <pc:picChg chg="add mod">
          <ac:chgData name="Imataliyeva,Assima" userId="72c03ebf-b65e-4811-bd52-be0093c97a9d" providerId="ADAL" clId="{4211266A-EBD6-6140-B014-B781102D17A6}" dt="2021-05-12T13:59:04.667" v="942" actId="14100"/>
          <ac:picMkLst>
            <pc:docMk/>
            <pc:sldMk cId="4264410809" sldId="319"/>
            <ac:picMk id="1028" creationId="{62A57A76-31CE-1844-990A-D204EE0E1694}"/>
          </ac:picMkLst>
        </pc:picChg>
      </pc:sldChg>
      <pc:sldChg chg="addSp delSp modSp new mod">
        <pc:chgData name="Imataliyeva,Assima" userId="72c03ebf-b65e-4811-bd52-be0093c97a9d" providerId="ADAL" clId="{4211266A-EBD6-6140-B014-B781102D17A6}" dt="2021-05-10T01:01:18.268" v="716" actId="1076"/>
        <pc:sldMkLst>
          <pc:docMk/>
          <pc:sldMk cId="2815337984" sldId="320"/>
        </pc:sldMkLst>
        <pc:spChg chg="add mod">
          <ac:chgData name="Imataliyeva,Assima" userId="72c03ebf-b65e-4811-bd52-be0093c97a9d" providerId="ADAL" clId="{4211266A-EBD6-6140-B014-B781102D17A6}" dt="2021-05-10T00:53:38.262" v="694" actId="1076"/>
          <ac:spMkLst>
            <pc:docMk/>
            <pc:sldMk cId="2815337984" sldId="320"/>
            <ac:spMk id="2" creationId="{385ADB80-F363-7242-BA44-8D0627E55E9E}"/>
          </ac:spMkLst>
        </pc:spChg>
        <pc:spChg chg="del">
          <ac:chgData name="Imataliyeva,Assima" userId="72c03ebf-b65e-4811-bd52-be0093c97a9d" providerId="ADAL" clId="{4211266A-EBD6-6140-B014-B781102D17A6}" dt="2021-05-07T21:53:21.219" v="372" actId="478"/>
          <ac:spMkLst>
            <pc:docMk/>
            <pc:sldMk cId="2815337984" sldId="320"/>
            <ac:spMk id="2" creationId="{DE91317B-8905-6D45-9859-EDD412581F43}"/>
          </ac:spMkLst>
        </pc:spChg>
        <pc:spChg chg="mod">
          <ac:chgData name="Imataliyeva,Assima" userId="72c03ebf-b65e-4811-bd52-be0093c97a9d" providerId="ADAL" clId="{4211266A-EBD6-6140-B014-B781102D17A6}" dt="2021-05-10T01:01:15.734" v="715" actId="1076"/>
          <ac:spMkLst>
            <pc:docMk/>
            <pc:sldMk cId="2815337984" sldId="320"/>
            <ac:spMk id="3" creationId="{71D92DC9-4204-134B-8301-28352ED1B2C8}"/>
          </ac:spMkLst>
        </pc:spChg>
        <pc:picChg chg="add mod">
          <ac:chgData name="Imataliyeva,Assima" userId="72c03ebf-b65e-4811-bd52-be0093c97a9d" providerId="ADAL" clId="{4211266A-EBD6-6140-B014-B781102D17A6}" dt="2021-05-10T01:01:18.268" v="716" actId="1076"/>
          <ac:picMkLst>
            <pc:docMk/>
            <pc:sldMk cId="2815337984" sldId="320"/>
            <ac:picMk id="2050" creationId="{49F6B9F8-3BDB-2345-96D3-314F84ADF0C4}"/>
          </ac:picMkLst>
        </pc:picChg>
      </pc:sldChg>
      <pc:sldChg chg="modSp mod">
        <pc:chgData name="Imataliyeva,Assima" userId="72c03ebf-b65e-4811-bd52-be0093c97a9d" providerId="ADAL" clId="{4211266A-EBD6-6140-B014-B781102D17A6}" dt="2021-05-12T13:56:10.895" v="941" actId="20577"/>
        <pc:sldMkLst>
          <pc:docMk/>
          <pc:sldMk cId="2787208331" sldId="337"/>
        </pc:sldMkLst>
        <pc:spChg chg="mod">
          <ac:chgData name="Imataliyeva,Assima" userId="72c03ebf-b65e-4811-bd52-be0093c97a9d" providerId="ADAL" clId="{4211266A-EBD6-6140-B014-B781102D17A6}" dt="2021-05-12T13:56:10.895" v="941" actId="20577"/>
          <ac:spMkLst>
            <pc:docMk/>
            <pc:sldMk cId="2787208331" sldId="337"/>
            <ac:spMk id="3" creationId="{71D92DC9-4204-134B-8301-28352ED1B2C8}"/>
          </ac:spMkLst>
        </pc:spChg>
      </pc:sldChg>
    </pc:docChg>
  </pc:docChgLst>
  <pc:docChgLst>
    <pc:chgData name="Yousif,Adam" userId="S::ay383@drexel.edu::d3b11a7f-697e-43ff-8ae0-92234d95a77c" providerId="AD" clId="Web-{B55569F4-B2D8-45A0-BC43-2B6B95485143}"/>
    <pc:docChg chg="modSld">
      <pc:chgData name="Yousif,Adam" userId="S::ay383@drexel.edu::d3b11a7f-697e-43ff-8ae0-92234d95a77c" providerId="AD" clId="Web-{B55569F4-B2D8-45A0-BC43-2B6B95485143}" dt="2021-05-31T14:10:31.927" v="24" actId="20577"/>
      <pc:docMkLst>
        <pc:docMk/>
      </pc:docMkLst>
      <pc:sldChg chg="modSp">
        <pc:chgData name="Yousif,Adam" userId="S::ay383@drexel.edu::d3b11a7f-697e-43ff-8ae0-92234d95a77c" providerId="AD" clId="Web-{B55569F4-B2D8-45A0-BC43-2B6B95485143}" dt="2021-05-31T14:10:31.927" v="24" actId="20577"/>
        <pc:sldMkLst>
          <pc:docMk/>
          <pc:sldMk cId="1104004115" sldId="350"/>
        </pc:sldMkLst>
        <pc:spChg chg="mod">
          <ac:chgData name="Yousif,Adam" userId="S::ay383@drexel.edu::d3b11a7f-697e-43ff-8ae0-92234d95a77c" providerId="AD" clId="Web-{B55569F4-B2D8-45A0-BC43-2B6B95485143}" dt="2021-05-31T14:10:31.927" v="24" actId="20577"/>
          <ac:spMkLst>
            <pc:docMk/>
            <pc:sldMk cId="1104004115" sldId="350"/>
            <ac:spMk id="3" creationId="{E28ECD48-9959-EF4A-9DA9-9B9B7F49A50B}"/>
          </ac:spMkLst>
        </pc:spChg>
      </pc:sldChg>
    </pc:docChg>
  </pc:docChgLst>
  <pc:docChgLst>
    <pc:chgData name="Yousif,Adam" userId="d3b11a7f-697e-43ff-8ae0-92234d95a77c" providerId="ADAL" clId="{65BCA7B1-D838-0A47-B082-5F0420C255F8}"/>
    <pc:docChg chg="custSel addSld delSld modSld">
      <pc:chgData name="Yousif,Adam" userId="d3b11a7f-697e-43ff-8ae0-92234d95a77c" providerId="ADAL" clId="{65BCA7B1-D838-0A47-B082-5F0420C255F8}" dt="2021-05-10T09:22:32.576" v="1844" actId="1076"/>
      <pc:docMkLst>
        <pc:docMk/>
      </pc:docMkLst>
      <pc:sldChg chg="modSp del mod">
        <pc:chgData name="Yousif,Adam" userId="d3b11a7f-697e-43ff-8ae0-92234d95a77c" providerId="ADAL" clId="{65BCA7B1-D838-0A47-B082-5F0420C255F8}" dt="2021-05-10T08:59:05.285" v="1214" actId="2696"/>
        <pc:sldMkLst>
          <pc:docMk/>
          <pc:sldMk cId="1265930386" sldId="308"/>
        </pc:sldMkLst>
        <pc:graphicFrameChg chg="modGraphic">
          <ac:chgData name="Yousif,Adam" userId="d3b11a7f-697e-43ff-8ae0-92234d95a77c" providerId="ADAL" clId="{65BCA7B1-D838-0A47-B082-5F0420C255F8}" dt="2021-05-10T08:45:48.682" v="6" actId="20577"/>
          <ac:graphicFrameMkLst>
            <pc:docMk/>
            <pc:sldMk cId="1265930386" sldId="308"/>
            <ac:graphicFrameMk id="6" creationId="{5CA50324-B979-AB4A-A11D-B527A9A4B300}"/>
          </ac:graphicFrameMkLst>
        </pc:graphicFrameChg>
      </pc:sldChg>
      <pc:sldChg chg="modSp del mod">
        <pc:chgData name="Yousif,Adam" userId="d3b11a7f-697e-43ff-8ae0-92234d95a77c" providerId="ADAL" clId="{65BCA7B1-D838-0A47-B082-5F0420C255F8}" dt="2021-05-10T09:02:50.408" v="1230" actId="2696"/>
        <pc:sldMkLst>
          <pc:docMk/>
          <pc:sldMk cId="1848115012" sldId="329"/>
        </pc:sldMkLst>
        <pc:spChg chg="mod">
          <ac:chgData name="Yousif,Adam" userId="d3b11a7f-697e-43ff-8ae0-92234d95a77c" providerId="ADAL" clId="{65BCA7B1-D838-0A47-B082-5F0420C255F8}" dt="2021-05-10T08:44:20.698" v="0" actId="20577"/>
          <ac:spMkLst>
            <pc:docMk/>
            <pc:sldMk cId="1848115012" sldId="329"/>
            <ac:spMk id="3" creationId="{1F8AE605-43F2-472A-8CF7-6DF2E302292F}"/>
          </ac:spMkLst>
        </pc:spChg>
      </pc:sldChg>
      <pc:sldChg chg="addSp delSp modSp add mod">
        <pc:chgData name="Yousif,Adam" userId="d3b11a7f-697e-43ff-8ae0-92234d95a77c" providerId="ADAL" clId="{65BCA7B1-D838-0A47-B082-5F0420C255F8}" dt="2021-05-10T09:00:30.629" v="1222" actId="20577"/>
        <pc:sldMkLst>
          <pc:docMk/>
          <pc:sldMk cId="383393191" sldId="334"/>
        </pc:sldMkLst>
        <pc:spChg chg="mod">
          <ac:chgData name="Yousif,Adam" userId="d3b11a7f-697e-43ff-8ae0-92234d95a77c" providerId="ADAL" clId="{65BCA7B1-D838-0A47-B082-5F0420C255F8}" dt="2021-05-10T08:51:43.963" v="483" actId="20577"/>
          <ac:spMkLst>
            <pc:docMk/>
            <pc:sldMk cId="383393191" sldId="334"/>
            <ac:spMk id="2" creationId="{385ADB80-F363-7242-BA44-8D0627E55E9E}"/>
          </ac:spMkLst>
        </pc:spChg>
        <pc:spChg chg="mod">
          <ac:chgData name="Yousif,Adam" userId="d3b11a7f-697e-43ff-8ae0-92234d95a77c" providerId="ADAL" clId="{65BCA7B1-D838-0A47-B082-5F0420C255F8}" dt="2021-05-10T09:00:30.629" v="1222" actId="20577"/>
          <ac:spMkLst>
            <pc:docMk/>
            <pc:sldMk cId="383393191" sldId="334"/>
            <ac:spMk id="3" creationId="{71D92DC9-4204-134B-8301-28352ED1B2C8}"/>
          </ac:spMkLst>
        </pc:spChg>
        <pc:spChg chg="add del mod">
          <ac:chgData name="Yousif,Adam" userId="d3b11a7f-697e-43ff-8ae0-92234d95a77c" providerId="ADAL" clId="{65BCA7B1-D838-0A47-B082-5F0420C255F8}" dt="2021-05-10T08:47:01.504" v="53"/>
          <ac:spMkLst>
            <pc:docMk/>
            <pc:sldMk cId="383393191" sldId="334"/>
            <ac:spMk id="4" creationId="{B4F5B71F-B281-4541-8C21-AE237683374E}"/>
          </ac:spMkLst>
        </pc:spChg>
        <pc:spChg chg="add del mod">
          <ac:chgData name="Yousif,Adam" userId="d3b11a7f-697e-43ff-8ae0-92234d95a77c" providerId="ADAL" clId="{65BCA7B1-D838-0A47-B082-5F0420C255F8}" dt="2021-05-10T08:47:08.769" v="56"/>
          <ac:spMkLst>
            <pc:docMk/>
            <pc:sldMk cId="383393191" sldId="334"/>
            <ac:spMk id="5" creationId="{2014DF33-EDEE-4047-9D02-B13D43CD5CA2}"/>
          </ac:spMkLst>
        </pc:spChg>
        <pc:spChg chg="add del mod">
          <ac:chgData name="Yousif,Adam" userId="d3b11a7f-697e-43ff-8ae0-92234d95a77c" providerId="ADAL" clId="{65BCA7B1-D838-0A47-B082-5F0420C255F8}" dt="2021-05-10T08:47:43.612" v="60"/>
          <ac:spMkLst>
            <pc:docMk/>
            <pc:sldMk cId="383393191" sldId="334"/>
            <ac:spMk id="6" creationId="{1CA8C697-883B-F74B-A8F6-8F0E32B09386}"/>
          </ac:spMkLst>
        </pc:spChg>
        <pc:spChg chg="add del mod">
          <ac:chgData name="Yousif,Adam" userId="d3b11a7f-697e-43ff-8ae0-92234d95a77c" providerId="ADAL" clId="{65BCA7B1-D838-0A47-B082-5F0420C255F8}" dt="2021-05-10T08:56:16.956" v="916"/>
          <ac:spMkLst>
            <pc:docMk/>
            <pc:sldMk cId="383393191" sldId="334"/>
            <ac:spMk id="7" creationId="{60783801-30D3-4940-AADB-9D3C985FD374}"/>
          </ac:spMkLst>
        </pc:spChg>
        <pc:picChg chg="del">
          <ac:chgData name="Yousif,Adam" userId="d3b11a7f-697e-43ff-8ae0-92234d95a77c" providerId="ADAL" clId="{65BCA7B1-D838-0A47-B082-5F0420C255F8}" dt="2021-05-10T08:46:30.093" v="47" actId="478"/>
          <ac:picMkLst>
            <pc:docMk/>
            <pc:sldMk cId="383393191" sldId="334"/>
            <ac:picMk id="2050" creationId="{49F6B9F8-3BDB-2345-96D3-314F84ADF0C4}"/>
          </ac:picMkLst>
        </pc:picChg>
      </pc:sldChg>
      <pc:sldChg chg="addSp delSp modSp new mod">
        <pc:chgData name="Yousif,Adam" userId="d3b11a7f-697e-43ff-8ae0-92234d95a77c" providerId="ADAL" clId="{65BCA7B1-D838-0A47-B082-5F0420C255F8}" dt="2021-05-10T09:01:54.242" v="1229" actId="14100"/>
        <pc:sldMkLst>
          <pc:docMk/>
          <pc:sldMk cId="1611564303" sldId="335"/>
        </pc:sldMkLst>
        <pc:spChg chg="del">
          <ac:chgData name="Yousif,Adam" userId="d3b11a7f-697e-43ff-8ae0-92234d95a77c" providerId="ADAL" clId="{65BCA7B1-D838-0A47-B082-5F0420C255F8}" dt="2021-05-10T09:00:44.625" v="1224" actId="478"/>
          <ac:spMkLst>
            <pc:docMk/>
            <pc:sldMk cId="1611564303" sldId="335"/>
            <ac:spMk id="2" creationId="{4D73661C-8299-CF4D-802A-3EC6078228BC}"/>
          </ac:spMkLst>
        </pc:spChg>
        <pc:spChg chg="del mod">
          <ac:chgData name="Yousif,Adam" userId="d3b11a7f-697e-43ff-8ae0-92234d95a77c" providerId="ADAL" clId="{65BCA7B1-D838-0A47-B082-5F0420C255F8}" dt="2021-05-10T09:00:46.469" v="1226" actId="478"/>
          <ac:spMkLst>
            <pc:docMk/>
            <pc:sldMk cId="1611564303" sldId="335"/>
            <ac:spMk id="3" creationId="{6FB22FD4-E5DE-8341-A4A1-2C0588CD0DA8}"/>
          </ac:spMkLst>
        </pc:spChg>
        <pc:picChg chg="add mod">
          <ac:chgData name="Yousif,Adam" userId="d3b11a7f-697e-43ff-8ae0-92234d95a77c" providerId="ADAL" clId="{65BCA7B1-D838-0A47-B082-5F0420C255F8}" dt="2021-05-10T09:01:54.242" v="1229" actId="14100"/>
          <ac:picMkLst>
            <pc:docMk/>
            <pc:sldMk cId="1611564303" sldId="335"/>
            <ac:picMk id="4" creationId="{7996E297-6696-FA46-A587-A21F056D2DD4}"/>
          </ac:picMkLst>
        </pc:picChg>
      </pc:sldChg>
      <pc:sldChg chg="new del">
        <pc:chgData name="Yousif,Adam" userId="d3b11a7f-697e-43ff-8ae0-92234d95a77c" providerId="ADAL" clId="{65BCA7B1-D838-0A47-B082-5F0420C255F8}" dt="2021-05-10T09:07:57.804" v="1233" actId="2696"/>
        <pc:sldMkLst>
          <pc:docMk/>
          <pc:sldMk cId="3079633888" sldId="336"/>
        </pc:sldMkLst>
      </pc:sldChg>
      <pc:sldChg chg="addSp modSp add mod">
        <pc:chgData name="Yousif,Adam" userId="d3b11a7f-697e-43ff-8ae0-92234d95a77c" providerId="ADAL" clId="{65BCA7B1-D838-0A47-B082-5F0420C255F8}" dt="2021-05-10T09:22:32.576" v="1844" actId="1076"/>
        <pc:sldMkLst>
          <pc:docMk/>
          <pc:sldMk cId="2787208331" sldId="337"/>
        </pc:sldMkLst>
        <pc:spChg chg="mod">
          <ac:chgData name="Yousif,Adam" userId="d3b11a7f-697e-43ff-8ae0-92234d95a77c" providerId="ADAL" clId="{65BCA7B1-D838-0A47-B082-5F0420C255F8}" dt="2021-05-10T09:08:27.912" v="1273" actId="20577"/>
          <ac:spMkLst>
            <pc:docMk/>
            <pc:sldMk cId="2787208331" sldId="337"/>
            <ac:spMk id="2" creationId="{385ADB80-F363-7242-BA44-8D0627E55E9E}"/>
          </ac:spMkLst>
        </pc:spChg>
        <pc:spChg chg="mod">
          <ac:chgData name="Yousif,Adam" userId="d3b11a7f-697e-43ff-8ae0-92234d95a77c" providerId="ADAL" clId="{65BCA7B1-D838-0A47-B082-5F0420C255F8}" dt="2021-05-10T09:22:22.282" v="1840" actId="1076"/>
          <ac:spMkLst>
            <pc:docMk/>
            <pc:sldMk cId="2787208331" sldId="337"/>
            <ac:spMk id="3" creationId="{71D92DC9-4204-134B-8301-28352ED1B2C8}"/>
          </ac:spMkLst>
        </pc:spChg>
        <pc:picChg chg="add mod">
          <ac:chgData name="Yousif,Adam" userId="d3b11a7f-697e-43ff-8ae0-92234d95a77c" providerId="ADAL" clId="{65BCA7B1-D838-0A47-B082-5F0420C255F8}" dt="2021-05-10T09:22:32.576" v="1844" actId="1076"/>
          <ac:picMkLst>
            <pc:docMk/>
            <pc:sldMk cId="2787208331" sldId="337"/>
            <ac:picMk id="4" creationId="{8E94AFBD-5ECC-E545-BB96-8751DA61933D}"/>
          </ac:picMkLst>
        </pc:picChg>
      </pc:sldChg>
    </pc:docChg>
  </pc:docChgLst>
  <pc:docChgLst>
    <pc:chgData name="Imataliyeva,Assima" userId="72c03ebf-b65e-4811-bd52-be0093c97a9d" providerId="ADAL" clId="{EC7C40FD-933A-4B47-9088-253230168FD1}"/>
    <pc:docChg chg="undo custSel addSld delSld modSld">
      <pc:chgData name="Imataliyeva,Assima" userId="72c03ebf-b65e-4811-bd52-be0093c97a9d" providerId="ADAL" clId="{EC7C40FD-933A-4B47-9088-253230168FD1}" dt="2021-05-29T23:42:02.426" v="480" actId="14100"/>
      <pc:docMkLst>
        <pc:docMk/>
      </pc:docMkLst>
      <pc:sldChg chg="modSp mod">
        <pc:chgData name="Imataliyeva,Assima" userId="72c03ebf-b65e-4811-bd52-be0093c97a9d" providerId="ADAL" clId="{EC7C40FD-933A-4B47-9088-253230168FD1}" dt="2021-05-28T14:43:42.070" v="429" actId="20577"/>
        <pc:sldMkLst>
          <pc:docMk/>
          <pc:sldMk cId="0" sldId="256"/>
        </pc:sldMkLst>
        <pc:spChg chg="mod">
          <ac:chgData name="Imataliyeva,Assima" userId="72c03ebf-b65e-4811-bd52-be0093c97a9d" providerId="ADAL" clId="{EC7C40FD-933A-4B47-9088-253230168FD1}" dt="2021-05-28T14:43:42.070" v="429" actId="20577"/>
          <ac:spMkLst>
            <pc:docMk/>
            <pc:sldMk cId="0" sldId="256"/>
            <ac:spMk id="3" creationId="{CEBA9982-8ED3-40D6-B83E-CD1528B2399A}"/>
          </ac:spMkLst>
        </pc:spChg>
      </pc:sldChg>
      <pc:sldChg chg="modSp mod">
        <pc:chgData name="Imataliyeva,Assima" userId="72c03ebf-b65e-4811-bd52-be0093c97a9d" providerId="ADAL" clId="{EC7C40FD-933A-4B47-9088-253230168FD1}" dt="2021-05-23T14:05:58.889" v="354" actId="1076"/>
        <pc:sldMkLst>
          <pc:docMk/>
          <pc:sldMk cId="0" sldId="260"/>
        </pc:sldMkLst>
        <pc:spChg chg="mod">
          <ac:chgData name="Imataliyeva,Assima" userId="72c03ebf-b65e-4811-bd52-be0093c97a9d" providerId="ADAL" clId="{EC7C40FD-933A-4B47-9088-253230168FD1}" dt="2021-05-23T14:05:58.889" v="354" actId="1076"/>
          <ac:spMkLst>
            <pc:docMk/>
            <pc:sldMk cId="0" sldId="260"/>
            <ac:spMk id="3167" creationId="{00000000-0000-0000-0000-000000000000}"/>
          </ac:spMkLst>
        </pc:spChg>
      </pc:sldChg>
      <pc:sldChg chg="modSp mod">
        <pc:chgData name="Imataliyeva,Assima" userId="72c03ebf-b65e-4811-bd52-be0093c97a9d" providerId="ADAL" clId="{EC7C40FD-933A-4B47-9088-253230168FD1}" dt="2021-05-24T14:08:59.019" v="364" actId="20577"/>
        <pc:sldMkLst>
          <pc:docMk/>
          <pc:sldMk cId="2206849182" sldId="286"/>
        </pc:sldMkLst>
        <pc:spChg chg="mod">
          <ac:chgData name="Imataliyeva,Assima" userId="72c03ebf-b65e-4811-bd52-be0093c97a9d" providerId="ADAL" clId="{EC7C40FD-933A-4B47-9088-253230168FD1}" dt="2021-05-24T14:08:59.019" v="364" actId="20577"/>
          <ac:spMkLst>
            <pc:docMk/>
            <pc:sldMk cId="2206849182" sldId="286"/>
            <ac:spMk id="5" creationId="{2542D578-D4D3-4BF3-8BFB-4326FA971C01}"/>
          </ac:spMkLst>
        </pc:spChg>
      </pc:sldChg>
      <pc:sldChg chg="modSp mod">
        <pc:chgData name="Imataliyeva,Assima" userId="72c03ebf-b65e-4811-bd52-be0093c97a9d" providerId="ADAL" clId="{EC7C40FD-933A-4B47-9088-253230168FD1}" dt="2021-05-26T14:15:09.100" v="372" actId="20577"/>
        <pc:sldMkLst>
          <pc:docMk/>
          <pc:sldMk cId="4231486735" sldId="290"/>
        </pc:sldMkLst>
        <pc:spChg chg="mod">
          <ac:chgData name="Imataliyeva,Assima" userId="72c03ebf-b65e-4811-bd52-be0093c97a9d" providerId="ADAL" clId="{EC7C40FD-933A-4B47-9088-253230168FD1}" dt="2021-05-26T14:15:09.100" v="372" actId="20577"/>
          <ac:spMkLst>
            <pc:docMk/>
            <pc:sldMk cId="4231486735" sldId="290"/>
            <ac:spMk id="270" creationId="{0C26DD2C-E3CE-4C7B-B421-010FCBAD65F2}"/>
          </ac:spMkLst>
        </pc:spChg>
      </pc:sldChg>
      <pc:sldChg chg="modSp mod">
        <pc:chgData name="Imataliyeva,Assima" userId="72c03ebf-b65e-4811-bd52-be0093c97a9d" providerId="ADAL" clId="{EC7C40FD-933A-4B47-9088-253230168FD1}" dt="2021-05-28T14:54:51.366" v="474" actId="20577"/>
        <pc:sldMkLst>
          <pc:docMk/>
          <pc:sldMk cId="2839091706" sldId="306"/>
        </pc:sldMkLst>
        <pc:spChg chg="mod">
          <ac:chgData name="Imataliyeva,Assima" userId="72c03ebf-b65e-4811-bd52-be0093c97a9d" providerId="ADAL" clId="{EC7C40FD-933A-4B47-9088-253230168FD1}" dt="2021-05-28T14:54:51.366" v="474" actId="20577"/>
          <ac:spMkLst>
            <pc:docMk/>
            <pc:sldMk cId="2839091706" sldId="306"/>
            <ac:spMk id="8" creationId="{C50EAC5F-C84E-5841-9AC6-7A32464B44BB}"/>
          </ac:spMkLst>
        </pc:spChg>
      </pc:sldChg>
      <pc:sldChg chg="modSp mod">
        <pc:chgData name="Imataliyeva,Assima" userId="72c03ebf-b65e-4811-bd52-be0093c97a9d" providerId="ADAL" clId="{EC7C40FD-933A-4B47-9088-253230168FD1}" dt="2021-05-26T14:24:20.791" v="411" actId="20577"/>
        <pc:sldMkLst>
          <pc:docMk/>
          <pc:sldMk cId="3273046842" sldId="312"/>
        </pc:sldMkLst>
        <pc:spChg chg="mod">
          <ac:chgData name="Imataliyeva,Assima" userId="72c03ebf-b65e-4811-bd52-be0093c97a9d" providerId="ADAL" clId="{EC7C40FD-933A-4B47-9088-253230168FD1}" dt="2021-05-26T14:24:20.791" v="411" actId="20577"/>
          <ac:spMkLst>
            <pc:docMk/>
            <pc:sldMk cId="3273046842" sldId="312"/>
            <ac:spMk id="3" creationId="{9A5F4723-BACA-45B2-94AF-998DFAD34283}"/>
          </ac:spMkLst>
        </pc:spChg>
      </pc:sldChg>
      <pc:sldChg chg="modSp add mod">
        <pc:chgData name="Imataliyeva,Assima" userId="72c03ebf-b65e-4811-bd52-be0093c97a9d" providerId="ADAL" clId="{EC7C40FD-933A-4B47-9088-253230168FD1}" dt="2021-05-26T14:22:06.623" v="390" actId="1076"/>
        <pc:sldMkLst>
          <pc:docMk/>
          <pc:sldMk cId="4264410809" sldId="319"/>
        </pc:sldMkLst>
        <pc:spChg chg="mod">
          <ac:chgData name="Imataliyeva,Assima" userId="72c03ebf-b65e-4811-bd52-be0093c97a9d" providerId="ADAL" clId="{EC7C40FD-933A-4B47-9088-253230168FD1}" dt="2021-05-26T14:22:06.623" v="390" actId="1076"/>
          <ac:spMkLst>
            <pc:docMk/>
            <pc:sldMk cId="4264410809" sldId="319"/>
            <ac:spMk id="2" creationId="{A416BC35-DF63-994D-966F-251E07FC5E89}"/>
          </ac:spMkLst>
        </pc:spChg>
        <pc:spChg chg="mod">
          <ac:chgData name="Imataliyeva,Assima" userId="72c03ebf-b65e-4811-bd52-be0093c97a9d" providerId="ADAL" clId="{EC7C40FD-933A-4B47-9088-253230168FD1}" dt="2021-05-19T14:40:05.012" v="85" actId="20577"/>
          <ac:spMkLst>
            <pc:docMk/>
            <pc:sldMk cId="4264410809" sldId="319"/>
            <ac:spMk id="3" creationId="{84941782-AF62-4D01-8215-016D1CEAEADC}"/>
          </ac:spMkLst>
        </pc:spChg>
      </pc:sldChg>
      <pc:sldChg chg="addSp delSp modSp add mod">
        <pc:chgData name="Imataliyeva,Assima" userId="72c03ebf-b65e-4811-bd52-be0093c97a9d" providerId="ADAL" clId="{EC7C40FD-933A-4B47-9088-253230168FD1}" dt="2021-05-19T14:56:29.064" v="325" actId="5793"/>
        <pc:sldMkLst>
          <pc:docMk/>
          <pc:sldMk cId="2815337984" sldId="320"/>
        </pc:sldMkLst>
        <pc:spChg chg="mod">
          <ac:chgData name="Imataliyeva,Assima" userId="72c03ebf-b65e-4811-bd52-be0093c97a9d" providerId="ADAL" clId="{EC7C40FD-933A-4B47-9088-253230168FD1}" dt="2021-05-19T14:56:29.064" v="325" actId="5793"/>
          <ac:spMkLst>
            <pc:docMk/>
            <pc:sldMk cId="2815337984" sldId="320"/>
            <ac:spMk id="3" creationId="{71D92DC9-4204-134B-8301-28352ED1B2C8}"/>
          </ac:spMkLst>
        </pc:spChg>
        <pc:spChg chg="add del mod">
          <ac:chgData name="Imataliyeva,Assima" userId="72c03ebf-b65e-4811-bd52-be0093c97a9d" providerId="ADAL" clId="{EC7C40FD-933A-4B47-9088-253230168FD1}" dt="2021-05-19T14:48:03.413" v="141" actId="478"/>
          <ac:spMkLst>
            <pc:docMk/>
            <pc:sldMk cId="2815337984" sldId="320"/>
            <ac:spMk id="4" creationId="{3FED3A1D-76F0-5E4F-ABCE-63AFFC20044B}"/>
          </ac:spMkLst>
        </pc:spChg>
      </pc:sldChg>
      <pc:sldChg chg="modSp mod">
        <pc:chgData name="Imataliyeva,Assima" userId="72c03ebf-b65e-4811-bd52-be0093c97a9d" providerId="ADAL" clId="{EC7C40FD-933A-4B47-9088-253230168FD1}" dt="2021-05-26T14:23:07.471" v="405" actId="1076"/>
        <pc:sldMkLst>
          <pc:docMk/>
          <pc:sldMk cId="383393191" sldId="334"/>
        </pc:sldMkLst>
        <pc:spChg chg="mod">
          <ac:chgData name="Imataliyeva,Assima" userId="72c03ebf-b65e-4811-bd52-be0093c97a9d" providerId="ADAL" clId="{EC7C40FD-933A-4B47-9088-253230168FD1}" dt="2021-05-26T14:23:07.471" v="405" actId="1076"/>
          <ac:spMkLst>
            <pc:docMk/>
            <pc:sldMk cId="383393191" sldId="334"/>
            <ac:spMk id="3" creationId="{71D92DC9-4204-134B-8301-28352ED1B2C8}"/>
          </ac:spMkLst>
        </pc:spChg>
      </pc:sldChg>
      <pc:sldChg chg="modSp mod">
        <pc:chgData name="Imataliyeva,Assima" userId="72c03ebf-b65e-4811-bd52-be0093c97a9d" providerId="ADAL" clId="{EC7C40FD-933A-4B47-9088-253230168FD1}" dt="2021-05-26T14:23:15.163" v="406" actId="20577"/>
        <pc:sldMkLst>
          <pc:docMk/>
          <pc:sldMk cId="2787208331" sldId="337"/>
        </pc:sldMkLst>
        <pc:spChg chg="mod">
          <ac:chgData name="Imataliyeva,Assima" userId="72c03ebf-b65e-4811-bd52-be0093c97a9d" providerId="ADAL" clId="{EC7C40FD-933A-4B47-9088-253230168FD1}" dt="2021-05-26T14:23:15.163" v="406" actId="20577"/>
          <ac:spMkLst>
            <pc:docMk/>
            <pc:sldMk cId="2787208331" sldId="337"/>
            <ac:spMk id="3" creationId="{71D92DC9-4204-134B-8301-28352ED1B2C8}"/>
          </ac:spMkLst>
        </pc:spChg>
      </pc:sldChg>
      <pc:sldChg chg="modSp mod">
        <pc:chgData name="Imataliyeva,Assima" userId="72c03ebf-b65e-4811-bd52-be0093c97a9d" providerId="ADAL" clId="{EC7C40FD-933A-4B47-9088-253230168FD1}" dt="2021-05-28T14:53:39.547" v="453" actId="20577"/>
        <pc:sldMkLst>
          <pc:docMk/>
          <pc:sldMk cId="2911601989" sldId="343"/>
        </pc:sldMkLst>
        <pc:spChg chg="mod">
          <ac:chgData name="Imataliyeva,Assima" userId="72c03ebf-b65e-4811-bd52-be0093c97a9d" providerId="ADAL" clId="{EC7C40FD-933A-4B47-9088-253230168FD1}" dt="2021-05-28T14:53:39.547" v="453" actId="20577"/>
          <ac:spMkLst>
            <pc:docMk/>
            <pc:sldMk cId="2911601989" sldId="343"/>
            <ac:spMk id="3" creationId="{38F72706-6370-4920-8A0D-C1A44B439AE2}"/>
          </ac:spMkLst>
        </pc:spChg>
      </pc:sldChg>
      <pc:sldChg chg="modSp mod">
        <pc:chgData name="Imataliyeva,Assima" userId="72c03ebf-b65e-4811-bd52-be0093c97a9d" providerId="ADAL" clId="{EC7C40FD-933A-4B47-9088-253230168FD1}" dt="2021-05-26T14:23:49.044" v="409" actId="20577"/>
        <pc:sldMkLst>
          <pc:docMk/>
          <pc:sldMk cId="2583757039" sldId="344"/>
        </pc:sldMkLst>
        <pc:spChg chg="mod">
          <ac:chgData name="Imataliyeva,Assima" userId="72c03ebf-b65e-4811-bd52-be0093c97a9d" providerId="ADAL" clId="{EC7C40FD-933A-4B47-9088-253230168FD1}" dt="2021-05-26T14:23:49.044" v="409" actId="20577"/>
          <ac:spMkLst>
            <pc:docMk/>
            <pc:sldMk cId="2583757039" sldId="344"/>
            <ac:spMk id="8" creationId="{6B0D6724-0447-4729-8688-797517F0F712}"/>
          </ac:spMkLst>
        </pc:spChg>
      </pc:sldChg>
      <pc:sldChg chg="modSp mod">
        <pc:chgData name="Imataliyeva,Assima" userId="72c03ebf-b65e-4811-bd52-be0093c97a9d" providerId="ADAL" clId="{EC7C40FD-933A-4B47-9088-253230168FD1}" dt="2021-05-28T14:52:02.888" v="430" actId="20577"/>
        <pc:sldMkLst>
          <pc:docMk/>
          <pc:sldMk cId="622780820" sldId="348"/>
        </pc:sldMkLst>
        <pc:spChg chg="mod">
          <ac:chgData name="Imataliyeva,Assima" userId="72c03ebf-b65e-4811-bd52-be0093c97a9d" providerId="ADAL" clId="{EC7C40FD-933A-4B47-9088-253230168FD1}" dt="2021-05-28T14:52:02.888" v="430" actId="20577"/>
          <ac:spMkLst>
            <pc:docMk/>
            <pc:sldMk cId="622780820" sldId="348"/>
            <ac:spMk id="3" creationId="{9A5F4723-BACA-45B2-94AF-998DFAD34283}"/>
          </ac:spMkLst>
        </pc:spChg>
      </pc:sldChg>
      <pc:sldChg chg="new del">
        <pc:chgData name="Imataliyeva,Assima" userId="72c03ebf-b65e-4811-bd52-be0093c97a9d" providerId="ADAL" clId="{EC7C40FD-933A-4B47-9088-253230168FD1}" dt="2021-05-19T14:09:55.998" v="2" actId="2696"/>
        <pc:sldMkLst>
          <pc:docMk/>
          <pc:sldMk cId="1158183623" sldId="349"/>
        </pc:sldMkLst>
      </pc:sldChg>
      <pc:sldChg chg="addSp modSp mod">
        <pc:chgData name="Imataliyeva,Assima" userId="72c03ebf-b65e-4811-bd52-be0093c97a9d" providerId="ADAL" clId="{EC7C40FD-933A-4B47-9088-253230168FD1}" dt="2021-05-29T23:42:02.426" v="480" actId="14100"/>
        <pc:sldMkLst>
          <pc:docMk/>
          <pc:sldMk cId="1104004115" sldId="350"/>
        </pc:sldMkLst>
        <pc:spChg chg="add mod">
          <ac:chgData name="Imataliyeva,Assima" userId="72c03ebf-b65e-4811-bd52-be0093c97a9d" providerId="ADAL" clId="{EC7C40FD-933A-4B47-9088-253230168FD1}" dt="2021-05-29T23:42:02.426" v="480" actId="14100"/>
          <ac:spMkLst>
            <pc:docMk/>
            <pc:sldMk cId="1104004115" sldId="350"/>
            <ac:spMk id="3" creationId="{E28ECD48-9959-EF4A-9DA9-9B9B7F49A50B}"/>
          </ac:spMkLst>
        </pc:spChg>
      </pc:sldChg>
    </pc:docChg>
  </pc:docChgLst>
  <pc:docChgLst>
    <pc:chgData name="Phan,Tay" userId="S::tp587@drexel.edu::8a4d87bb-e319-47ea-8734-c09093f1c0b9" providerId="AD" clId="Web-{01913651-C98F-42F5-BEC3-F3A2A382A7F3}"/>
    <pc:docChg chg="addSld modSld">
      <pc:chgData name="Phan,Tay" userId="S::tp587@drexel.edu::8a4d87bb-e319-47ea-8734-c09093f1c0b9" providerId="AD" clId="Web-{01913651-C98F-42F5-BEC3-F3A2A382A7F3}" dt="2021-05-06T22:35:46.098" v="28"/>
      <pc:docMkLst>
        <pc:docMk/>
      </pc:docMkLst>
      <pc:sldChg chg="addSp delSp modSp new mod modClrScheme chgLayout">
        <pc:chgData name="Phan,Tay" userId="S::tp587@drexel.edu::8a4d87bb-e319-47ea-8734-c09093f1c0b9" providerId="AD" clId="Web-{01913651-C98F-42F5-BEC3-F3A2A382A7F3}" dt="2021-05-06T22:35:46.098" v="28"/>
        <pc:sldMkLst>
          <pc:docMk/>
          <pc:sldMk cId="1576674302" sldId="318"/>
        </pc:sldMkLst>
        <pc:spChg chg="del">
          <ac:chgData name="Phan,Tay" userId="S::tp587@drexel.edu::8a4d87bb-e319-47ea-8734-c09093f1c0b9" providerId="AD" clId="Web-{01913651-C98F-42F5-BEC3-F3A2A382A7F3}" dt="2021-05-06T22:07:23.360" v="1"/>
          <ac:spMkLst>
            <pc:docMk/>
            <pc:sldMk cId="1576674302" sldId="318"/>
            <ac:spMk id="2" creationId="{B0CD1B9C-06EB-4D9A-BAFB-04B76A7E96C9}"/>
          </ac:spMkLst>
        </pc:spChg>
        <pc:spChg chg="del">
          <ac:chgData name="Phan,Tay" userId="S::tp587@drexel.edu::8a4d87bb-e319-47ea-8734-c09093f1c0b9" providerId="AD" clId="Web-{01913651-C98F-42F5-BEC3-F3A2A382A7F3}" dt="2021-05-06T22:07:23.360" v="1"/>
          <ac:spMkLst>
            <pc:docMk/>
            <pc:sldMk cId="1576674302" sldId="318"/>
            <ac:spMk id="3" creationId="{4A64260C-150F-4FA2-81F9-36BACDD90E6B}"/>
          </ac:spMkLst>
        </pc:spChg>
        <pc:spChg chg="del">
          <ac:chgData name="Phan,Tay" userId="S::tp587@drexel.edu::8a4d87bb-e319-47ea-8734-c09093f1c0b9" providerId="AD" clId="Web-{01913651-C98F-42F5-BEC3-F3A2A382A7F3}" dt="2021-05-06T22:07:23.360" v="1"/>
          <ac:spMkLst>
            <pc:docMk/>
            <pc:sldMk cId="1576674302" sldId="318"/>
            <ac:spMk id="4" creationId="{14FA29AF-92E5-4AA6-AD34-EFFC0B5D9FCD}"/>
          </ac:spMkLst>
        </pc:spChg>
        <pc:spChg chg="add del mod">
          <ac:chgData name="Phan,Tay" userId="S::tp587@drexel.edu::8a4d87bb-e319-47ea-8734-c09093f1c0b9" providerId="AD" clId="Web-{01913651-C98F-42F5-BEC3-F3A2A382A7F3}" dt="2021-05-06T22:35:46.098" v="28"/>
          <ac:spMkLst>
            <pc:docMk/>
            <pc:sldMk cId="1576674302" sldId="318"/>
            <ac:spMk id="5" creationId="{93334855-A216-4C47-BD64-D05211A83BB8}"/>
          </ac:spMkLst>
        </pc:spChg>
      </pc:sldChg>
    </pc:docChg>
  </pc:docChgLst>
  <pc:docChgLst>
    <pc:chgData name="Phan,Tay" userId="S::tp587@drexel.edu::8a4d87bb-e319-47ea-8734-c09093f1c0b9" providerId="AD" clId="Web-{D7EB82C7-9F91-4B0E-92C8-2C9E831E86B0}"/>
    <pc:docChg chg="modSld">
      <pc:chgData name="Phan,Tay" userId="S::tp587@drexel.edu::8a4d87bb-e319-47ea-8734-c09093f1c0b9" providerId="AD" clId="Web-{D7EB82C7-9F91-4B0E-92C8-2C9E831E86B0}" dt="2021-05-12T13:38:03.286" v="22" actId="20577"/>
      <pc:docMkLst>
        <pc:docMk/>
      </pc:docMkLst>
      <pc:sldChg chg="modSp">
        <pc:chgData name="Phan,Tay" userId="S::tp587@drexel.edu::8a4d87bb-e319-47ea-8734-c09093f1c0b9" providerId="AD" clId="Web-{D7EB82C7-9F91-4B0E-92C8-2C9E831E86B0}" dt="2021-05-12T13:38:03.286" v="22" actId="20577"/>
        <pc:sldMkLst>
          <pc:docMk/>
          <pc:sldMk cId="4231486735" sldId="290"/>
        </pc:sldMkLst>
        <pc:spChg chg="mod">
          <ac:chgData name="Phan,Tay" userId="S::tp587@drexel.edu::8a4d87bb-e319-47ea-8734-c09093f1c0b9" providerId="AD" clId="Web-{D7EB82C7-9F91-4B0E-92C8-2C9E831E86B0}" dt="2021-05-12T13:38:03.286" v="22" actId="20577"/>
          <ac:spMkLst>
            <pc:docMk/>
            <pc:sldMk cId="4231486735" sldId="290"/>
            <ac:spMk id="4" creationId="{AAA07975-A449-9945-80DF-C39794FF6A5E}"/>
          </ac:spMkLst>
        </pc:spChg>
      </pc:sldChg>
    </pc:docChg>
  </pc:docChgLst>
  <pc:docChgLst>
    <pc:chgData name="Phan,Tay" userId="S::tp587@drexel.edu::8a4d87bb-e319-47ea-8734-c09093f1c0b9" providerId="AD" clId="Web-{66B153CE-A20D-42D9-B0B3-29ABC59FDB42}"/>
    <pc:docChg chg="modSld">
      <pc:chgData name="Phan,Tay" userId="S::tp587@drexel.edu::8a4d87bb-e319-47ea-8734-c09093f1c0b9" providerId="AD" clId="Web-{66B153CE-A20D-42D9-B0B3-29ABC59FDB42}" dt="2021-05-26T15:19:45.190" v="3" actId="1076"/>
      <pc:docMkLst>
        <pc:docMk/>
      </pc:docMkLst>
      <pc:sldChg chg="modSp">
        <pc:chgData name="Phan,Tay" userId="S::tp587@drexel.edu::8a4d87bb-e319-47ea-8734-c09093f1c0b9" providerId="AD" clId="Web-{66B153CE-A20D-42D9-B0B3-29ABC59FDB42}" dt="2021-05-26T15:19:45.190" v="3" actId="1076"/>
        <pc:sldMkLst>
          <pc:docMk/>
          <pc:sldMk cId="4231486735" sldId="290"/>
        </pc:sldMkLst>
        <pc:grpChg chg="mod">
          <ac:chgData name="Phan,Tay" userId="S::tp587@drexel.edu::8a4d87bb-e319-47ea-8734-c09093f1c0b9" providerId="AD" clId="Web-{66B153CE-A20D-42D9-B0B3-29ABC59FDB42}" dt="2021-05-26T15:19:45.190" v="3" actId="1076"/>
          <ac:grpSpMkLst>
            <pc:docMk/>
            <pc:sldMk cId="4231486735" sldId="290"/>
            <ac:grpSpMk id="7" creationId="{CA0B4707-7AC8-8348-AC27-6157D6E71371}"/>
          </ac:grpSpMkLst>
        </pc:grpChg>
      </pc:sldChg>
    </pc:docChg>
  </pc:docChgLst>
  <pc:docChgLst>
    <pc:chgData name="Nguyen,Justin" userId="77e8cc50-1f1d-4cfe-996e-a5254a45f85e" providerId="ADAL" clId="{539F2A8B-2DE0-470F-9A16-BAE68884F93D}"/>
    <pc:docChg chg="undo custSel addSld delSld modSld sldOrd">
      <pc:chgData name="Nguyen,Justin" userId="77e8cc50-1f1d-4cfe-996e-a5254a45f85e" providerId="ADAL" clId="{539F2A8B-2DE0-470F-9A16-BAE68884F93D}" dt="2021-05-31T14:22:41.334" v="4315" actId="20577"/>
      <pc:docMkLst>
        <pc:docMk/>
      </pc:docMkLst>
      <pc:sldChg chg="modSp mod">
        <pc:chgData name="Nguyen,Justin" userId="77e8cc50-1f1d-4cfe-996e-a5254a45f85e" providerId="ADAL" clId="{539F2A8B-2DE0-470F-9A16-BAE68884F93D}" dt="2021-05-23T07:48:08.460" v="1208" actId="20577"/>
        <pc:sldMkLst>
          <pc:docMk/>
          <pc:sldMk cId="2206849182" sldId="286"/>
        </pc:sldMkLst>
        <pc:spChg chg="mod">
          <ac:chgData name="Nguyen,Justin" userId="77e8cc50-1f1d-4cfe-996e-a5254a45f85e" providerId="ADAL" clId="{539F2A8B-2DE0-470F-9A16-BAE68884F93D}" dt="2021-05-23T07:48:08.460" v="1208" actId="20577"/>
          <ac:spMkLst>
            <pc:docMk/>
            <pc:sldMk cId="2206849182" sldId="286"/>
            <ac:spMk id="5" creationId="{2542D578-D4D3-4BF3-8BFB-4326FA971C01}"/>
          </ac:spMkLst>
        </pc:spChg>
      </pc:sldChg>
      <pc:sldChg chg="modSp mod">
        <pc:chgData name="Nguyen,Justin" userId="77e8cc50-1f1d-4cfe-996e-a5254a45f85e" providerId="ADAL" clId="{539F2A8B-2DE0-470F-9A16-BAE68884F93D}" dt="2021-05-23T07:44:56.726" v="1193" actId="20577"/>
        <pc:sldMkLst>
          <pc:docMk/>
          <pc:sldMk cId="1074991777" sldId="287"/>
        </pc:sldMkLst>
        <pc:spChg chg="mod">
          <ac:chgData name="Nguyen,Justin" userId="77e8cc50-1f1d-4cfe-996e-a5254a45f85e" providerId="ADAL" clId="{539F2A8B-2DE0-470F-9A16-BAE68884F93D}" dt="2021-05-23T07:44:45.764" v="1190" actId="20577"/>
          <ac:spMkLst>
            <pc:docMk/>
            <pc:sldMk cId="1074991777" sldId="287"/>
            <ac:spMk id="2" creationId="{890A5490-F0F0-43E8-A84D-497E3866198C}"/>
          </ac:spMkLst>
        </pc:spChg>
        <pc:spChg chg="mod">
          <ac:chgData name="Nguyen,Justin" userId="77e8cc50-1f1d-4cfe-996e-a5254a45f85e" providerId="ADAL" clId="{539F2A8B-2DE0-470F-9A16-BAE68884F93D}" dt="2021-05-23T07:44:53.750" v="1192" actId="20577"/>
          <ac:spMkLst>
            <pc:docMk/>
            <pc:sldMk cId="1074991777" sldId="287"/>
            <ac:spMk id="4" creationId="{DC0A16F9-3B35-4491-B5D6-373474995920}"/>
          </ac:spMkLst>
        </pc:spChg>
        <pc:spChg chg="mod">
          <ac:chgData name="Nguyen,Justin" userId="77e8cc50-1f1d-4cfe-996e-a5254a45f85e" providerId="ADAL" clId="{539F2A8B-2DE0-470F-9A16-BAE68884F93D}" dt="2021-05-23T07:44:43.045" v="1189" actId="20577"/>
          <ac:spMkLst>
            <pc:docMk/>
            <pc:sldMk cId="1074991777" sldId="287"/>
            <ac:spMk id="22" creationId="{932569DB-6B58-43E7-AD3F-3FCD08CB7BF4}"/>
          </ac:spMkLst>
        </pc:spChg>
        <pc:spChg chg="mod">
          <ac:chgData name="Nguyen,Justin" userId="77e8cc50-1f1d-4cfe-996e-a5254a45f85e" providerId="ADAL" clId="{539F2A8B-2DE0-470F-9A16-BAE68884F93D}" dt="2021-05-23T07:44:56.726" v="1193" actId="20577"/>
          <ac:spMkLst>
            <pc:docMk/>
            <pc:sldMk cId="1074991777" sldId="287"/>
            <ac:spMk id="23" creationId="{2AB76BC9-FE52-487A-BC0F-209241D44F9C}"/>
          </ac:spMkLst>
        </pc:spChg>
        <pc:spChg chg="mod">
          <ac:chgData name="Nguyen,Justin" userId="77e8cc50-1f1d-4cfe-996e-a5254a45f85e" providerId="ADAL" clId="{539F2A8B-2DE0-470F-9A16-BAE68884F93D}" dt="2021-05-23T07:44:49.050" v="1191" actId="20577"/>
          <ac:spMkLst>
            <pc:docMk/>
            <pc:sldMk cId="1074991777" sldId="287"/>
            <ac:spMk id="24" creationId="{132C1BA1-6C32-4D71-94C7-0D76B19CD326}"/>
          </ac:spMkLst>
        </pc:spChg>
      </pc:sldChg>
      <pc:sldChg chg="addSp delSp modSp mod">
        <pc:chgData name="Nguyen,Justin" userId="77e8cc50-1f1d-4cfe-996e-a5254a45f85e" providerId="ADAL" clId="{539F2A8B-2DE0-470F-9A16-BAE68884F93D}" dt="2021-05-31T06:26:56.874" v="2458" actId="20577"/>
        <pc:sldMkLst>
          <pc:docMk/>
          <pc:sldMk cId="4231486735" sldId="290"/>
        </pc:sldMkLst>
        <pc:spChg chg="mod">
          <ac:chgData name="Nguyen,Justin" userId="77e8cc50-1f1d-4cfe-996e-a5254a45f85e" providerId="ADAL" clId="{539F2A8B-2DE0-470F-9A16-BAE68884F93D}" dt="2021-05-31T06:26:10.276" v="2446" actId="14100"/>
          <ac:spMkLst>
            <pc:docMk/>
            <pc:sldMk cId="4231486735" sldId="290"/>
            <ac:spMk id="268" creationId="{F9B56242-33A3-48DE-B2E1-BA0CCFF10AD0}"/>
          </ac:spMkLst>
        </pc:spChg>
        <pc:spChg chg="del">
          <ac:chgData name="Nguyen,Justin" userId="77e8cc50-1f1d-4cfe-996e-a5254a45f85e" providerId="ADAL" clId="{539F2A8B-2DE0-470F-9A16-BAE68884F93D}" dt="2021-05-31T06:25:55.379" v="2432" actId="478"/>
          <ac:spMkLst>
            <pc:docMk/>
            <pc:sldMk cId="4231486735" sldId="290"/>
            <ac:spMk id="269" creationId="{BCF3E974-BFC5-4D89-80C3-A8841CA10DFE}"/>
          </ac:spMkLst>
        </pc:spChg>
        <pc:spChg chg="add del">
          <ac:chgData name="Nguyen,Justin" userId="77e8cc50-1f1d-4cfe-996e-a5254a45f85e" providerId="ADAL" clId="{539F2A8B-2DE0-470F-9A16-BAE68884F93D}" dt="2021-05-31T06:25:58.069" v="2433" actId="478"/>
          <ac:spMkLst>
            <pc:docMk/>
            <pc:sldMk cId="4231486735" sldId="290"/>
            <ac:spMk id="270" creationId="{0C26DD2C-E3CE-4C7B-B421-010FCBAD65F2}"/>
          </ac:spMkLst>
        </pc:spChg>
        <pc:spChg chg="add mod">
          <ac:chgData name="Nguyen,Justin" userId="77e8cc50-1f1d-4cfe-996e-a5254a45f85e" providerId="ADAL" clId="{539F2A8B-2DE0-470F-9A16-BAE68884F93D}" dt="2021-05-31T06:26:28.233" v="2450" actId="20577"/>
          <ac:spMkLst>
            <pc:docMk/>
            <pc:sldMk cId="4231486735" sldId="290"/>
            <ac:spMk id="272" creationId="{9720AF72-DBD7-42BD-AEA2-6F90B784E6FE}"/>
          </ac:spMkLst>
        </pc:spChg>
        <pc:spChg chg="add mod">
          <ac:chgData name="Nguyen,Justin" userId="77e8cc50-1f1d-4cfe-996e-a5254a45f85e" providerId="ADAL" clId="{539F2A8B-2DE0-470F-9A16-BAE68884F93D}" dt="2021-05-31T06:26:56.874" v="2458" actId="20577"/>
          <ac:spMkLst>
            <pc:docMk/>
            <pc:sldMk cId="4231486735" sldId="290"/>
            <ac:spMk id="273" creationId="{51223174-0384-4670-868D-499B04409582}"/>
          </ac:spMkLst>
        </pc:spChg>
      </pc:sldChg>
      <pc:sldChg chg="modNotesTx">
        <pc:chgData name="Nguyen,Justin" userId="77e8cc50-1f1d-4cfe-996e-a5254a45f85e" providerId="ADAL" clId="{539F2A8B-2DE0-470F-9A16-BAE68884F93D}" dt="2021-05-31T06:47:49.131" v="4049" actId="20577"/>
        <pc:sldMkLst>
          <pc:docMk/>
          <pc:sldMk cId="3273046842" sldId="312"/>
        </pc:sldMkLst>
      </pc:sldChg>
      <pc:sldChg chg="modSp mod">
        <pc:chgData name="Nguyen,Justin" userId="77e8cc50-1f1d-4cfe-996e-a5254a45f85e" providerId="ADAL" clId="{539F2A8B-2DE0-470F-9A16-BAE68884F93D}" dt="2021-05-31T06:24:38.493" v="2429" actId="207"/>
        <pc:sldMkLst>
          <pc:docMk/>
          <pc:sldMk cId="2904500649" sldId="313"/>
        </pc:sldMkLst>
        <pc:graphicFrameChg chg="mod modGraphic">
          <ac:chgData name="Nguyen,Justin" userId="77e8cc50-1f1d-4cfe-996e-a5254a45f85e" providerId="ADAL" clId="{539F2A8B-2DE0-470F-9A16-BAE68884F93D}" dt="2021-05-31T06:24:38.493" v="2429" actId="207"/>
          <ac:graphicFrameMkLst>
            <pc:docMk/>
            <pc:sldMk cId="2904500649" sldId="313"/>
            <ac:graphicFrameMk id="4126" creationId="{00000000-0000-0000-0000-000000000000}"/>
          </ac:graphicFrameMkLst>
        </pc:graphicFrameChg>
      </pc:sldChg>
      <pc:sldChg chg="modSp mod">
        <pc:chgData name="Nguyen,Justin" userId="77e8cc50-1f1d-4cfe-996e-a5254a45f85e" providerId="ADAL" clId="{539F2A8B-2DE0-470F-9A16-BAE68884F93D}" dt="2021-05-23T07:50:57.789" v="1210" actId="14100"/>
        <pc:sldMkLst>
          <pc:docMk/>
          <pc:sldMk cId="4264410809" sldId="319"/>
        </pc:sldMkLst>
        <pc:spChg chg="mod">
          <ac:chgData name="Nguyen,Justin" userId="77e8cc50-1f1d-4cfe-996e-a5254a45f85e" providerId="ADAL" clId="{539F2A8B-2DE0-470F-9A16-BAE68884F93D}" dt="2021-05-23T07:50:57.789" v="1210" actId="14100"/>
          <ac:spMkLst>
            <pc:docMk/>
            <pc:sldMk cId="4264410809" sldId="319"/>
            <ac:spMk id="3" creationId="{84941782-AF62-4D01-8215-016D1CEAEADC}"/>
          </ac:spMkLst>
        </pc:spChg>
      </pc:sldChg>
      <pc:sldChg chg="modSp mod">
        <pc:chgData name="Nguyen,Justin" userId="77e8cc50-1f1d-4cfe-996e-a5254a45f85e" providerId="ADAL" clId="{539F2A8B-2DE0-470F-9A16-BAE68884F93D}" dt="2021-05-23T07:51:19.289" v="1213" actId="1076"/>
        <pc:sldMkLst>
          <pc:docMk/>
          <pc:sldMk cId="2815337984" sldId="320"/>
        </pc:sldMkLst>
        <pc:spChg chg="mod">
          <ac:chgData name="Nguyen,Justin" userId="77e8cc50-1f1d-4cfe-996e-a5254a45f85e" providerId="ADAL" clId="{539F2A8B-2DE0-470F-9A16-BAE68884F93D}" dt="2021-05-23T07:51:12.246" v="1211" actId="1076"/>
          <ac:spMkLst>
            <pc:docMk/>
            <pc:sldMk cId="2815337984" sldId="320"/>
            <ac:spMk id="3" creationId="{71D92DC9-4204-134B-8301-28352ED1B2C8}"/>
          </ac:spMkLst>
        </pc:spChg>
        <pc:spChg chg="mod">
          <ac:chgData name="Nguyen,Justin" userId="77e8cc50-1f1d-4cfe-996e-a5254a45f85e" providerId="ADAL" clId="{539F2A8B-2DE0-470F-9A16-BAE68884F93D}" dt="2021-05-23T07:51:19.289" v="1213" actId="1076"/>
          <ac:spMkLst>
            <pc:docMk/>
            <pc:sldMk cId="2815337984" sldId="320"/>
            <ac:spMk id="4" creationId="{73BD00E7-DAA4-864C-9F4E-95F6740758B2}"/>
          </ac:spMkLst>
        </pc:spChg>
      </pc:sldChg>
      <pc:sldChg chg="modSp mod">
        <pc:chgData name="Nguyen,Justin" userId="77e8cc50-1f1d-4cfe-996e-a5254a45f85e" providerId="ADAL" clId="{539F2A8B-2DE0-470F-9A16-BAE68884F93D}" dt="2021-05-23T07:33:22.953" v="499" actId="14100"/>
        <pc:sldMkLst>
          <pc:docMk/>
          <pc:sldMk cId="3819112539" sldId="322"/>
        </pc:sldMkLst>
        <pc:spChg chg="mod">
          <ac:chgData name="Nguyen,Justin" userId="77e8cc50-1f1d-4cfe-996e-a5254a45f85e" providerId="ADAL" clId="{539F2A8B-2DE0-470F-9A16-BAE68884F93D}" dt="2021-05-23T07:33:22.953" v="499" actId="14100"/>
          <ac:spMkLst>
            <pc:docMk/>
            <pc:sldMk cId="3819112539" sldId="322"/>
            <ac:spMk id="3519" creationId="{00000000-0000-0000-0000-000000000000}"/>
          </ac:spMkLst>
        </pc:spChg>
      </pc:sldChg>
      <pc:sldChg chg="del">
        <pc:chgData name="Nguyen,Justin" userId="77e8cc50-1f1d-4cfe-996e-a5254a45f85e" providerId="ADAL" clId="{539F2A8B-2DE0-470F-9A16-BAE68884F93D}" dt="2021-05-23T07:33:25.626" v="500" actId="47"/>
        <pc:sldMkLst>
          <pc:docMk/>
          <pc:sldMk cId="542079888" sldId="330"/>
        </pc:sldMkLst>
      </pc:sldChg>
      <pc:sldChg chg="modSp mod ord">
        <pc:chgData name="Nguyen,Justin" userId="77e8cc50-1f1d-4cfe-996e-a5254a45f85e" providerId="ADAL" clId="{539F2A8B-2DE0-470F-9A16-BAE68884F93D}" dt="2021-05-17T14:55:22.268" v="246" actId="404"/>
        <pc:sldMkLst>
          <pc:docMk/>
          <pc:sldMk cId="1703291383" sldId="339"/>
        </pc:sldMkLst>
        <pc:spChg chg="mod">
          <ac:chgData name="Nguyen,Justin" userId="77e8cc50-1f1d-4cfe-996e-a5254a45f85e" providerId="ADAL" clId="{539F2A8B-2DE0-470F-9A16-BAE68884F93D}" dt="2021-05-17T14:55:22.268" v="246" actId="404"/>
          <ac:spMkLst>
            <pc:docMk/>
            <pc:sldMk cId="1703291383" sldId="339"/>
            <ac:spMk id="3" creationId="{8073B3DF-F39A-4AAD-A14A-2F2C2B096023}"/>
          </ac:spMkLst>
        </pc:spChg>
      </pc:sldChg>
      <pc:sldChg chg="modSp mod">
        <pc:chgData name="Nguyen,Justin" userId="77e8cc50-1f1d-4cfe-996e-a5254a45f85e" providerId="ADAL" clId="{539F2A8B-2DE0-470F-9A16-BAE68884F93D}" dt="2021-05-23T07:32:21.099" v="471" actId="14100"/>
        <pc:sldMkLst>
          <pc:docMk/>
          <pc:sldMk cId="2911601989" sldId="343"/>
        </pc:sldMkLst>
        <pc:spChg chg="mod">
          <ac:chgData name="Nguyen,Justin" userId="77e8cc50-1f1d-4cfe-996e-a5254a45f85e" providerId="ADAL" clId="{539F2A8B-2DE0-470F-9A16-BAE68884F93D}" dt="2021-05-23T07:32:21.099" v="471" actId="14100"/>
          <ac:spMkLst>
            <pc:docMk/>
            <pc:sldMk cId="2911601989" sldId="343"/>
            <ac:spMk id="3" creationId="{38F72706-6370-4920-8A0D-C1A44B439AE2}"/>
          </ac:spMkLst>
        </pc:spChg>
      </pc:sldChg>
      <pc:sldChg chg="addSp delSp modSp mod">
        <pc:chgData name="Nguyen,Justin" userId="77e8cc50-1f1d-4cfe-996e-a5254a45f85e" providerId="ADAL" clId="{539F2A8B-2DE0-470F-9A16-BAE68884F93D}" dt="2021-05-23T09:03:08.786" v="2109" actId="20577"/>
        <pc:sldMkLst>
          <pc:docMk/>
          <pc:sldMk cId="2583757039" sldId="344"/>
        </pc:sldMkLst>
        <pc:spChg chg="del">
          <ac:chgData name="Nguyen,Justin" userId="77e8cc50-1f1d-4cfe-996e-a5254a45f85e" providerId="ADAL" clId="{539F2A8B-2DE0-470F-9A16-BAE68884F93D}" dt="2021-05-23T07:23:16.077" v="250" actId="478"/>
          <ac:spMkLst>
            <pc:docMk/>
            <pc:sldMk cId="2583757039" sldId="344"/>
            <ac:spMk id="5" creationId="{4029E6EC-9584-984D-A12A-874DA39B0F18}"/>
          </ac:spMkLst>
        </pc:spChg>
        <pc:spChg chg="add del mod">
          <ac:chgData name="Nguyen,Justin" userId="77e8cc50-1f1d-4cfe-996e-a5254a45f85e" providerId="ADAL" clId="{539F2A8B-2DE0-470F-9A16-BAE68884F93D}" dt="2021-05-23T08:18:28.037" v="1510" actId="478"/>
          <ac:spMkLst>
            <pc:docMk/>
            <pc:sldMk cId="2583757039" sldId="344"/>
            <ac:spMk id="7" creationId="{B5EA048F-4B4C-491A-A257-91002B8A6AE9}"/>
          </ac:spMkLst>
        </pc:spChg>
        <pc:spChg chg="add mod">
          <ac:chgData name="Nguyen,Justin" userId="77e8cc50-1f1d-4cfe-996e-a5254a45f85e" providerId="ADAL" clId="{539F2A8B-2DE0-470F-9A16-BAE68884F93D}" dt="2021-05-23T09:03:08.786" v="2109" actId="20577"/>
          <ac:spMkLst>
            <pc:docMk/>
            <pc:sldMk cId="2583757039" sldId="344"/>
            <ac:spMk id="8" creationId="{6B0D6724-0447-4729-8688-797517F0F712}"/>
          </ac:spMkLst>
        </pc:spChg>
        <pc:picChg chg="add mod">
          <ac:chgData name="Nguyen,Justin" userId="77e8cc50-1f1d-4cfe-996e-a5254a45f85e" providerId="ADAL" clId="{539F2A8B-2DE0-470F-9A16-BAE68884F93D}" dt="2021-05-23T08:53:52.595" v="1860" actId="1076"/>
          <ac:picMkLst>
            <pc:docMk/>
            <pc:sldMk cId="2583757039" sldId="344"/>
            <ac:picMk id="3" creationId="{BC4EE276-242A-4B82-B56F-2696ED663599}"/>
          </ac:picMkLst>
        </pc:picChg>
        <pc:picChg chg="del mod modCrop">
          <ac:chgData name="Nguyen,Justin" userId="77e8cc50-1f1d-4cfe-996e-a5254a45f85e" providerId="ADAL" clId="{539F2A8B-2DE0-470F-9A16-BAE68884F93D}" dt="2021-05-23T08:03:29.054" v="1221" actId="478"/>
          <ac:picMkLst>
            <pc:docMk/>
            <pc:sldMk cId="2583757039" sldId="344"/>
            <ac:picMk id="4" creationId="{0A1E2CFB-86D0-498E-8DD5-17133D1A0A8B}"/>
          </ac:picMkLst>
        </pc:picChg>
        <pc:picChg chg="add mod">
          <ac:chgData name="Nguyen,Justin" userId="77e8cc50-1f1d-4cfe-996e-a5254a45f85e" providerId="ADAL" clId="{539F2A8B-2DE0-470F-9A16-BAE68884F93D}" dt="2021-05-23T08:53:41.424" v="1856" actId="14100"/>
          <ac:picMkLst>
            <pc:docMk/>
            <pc:sldMk cId="2583757039" sldId="344"/>
            <ac:picMk id="6" creationId="{97264151-FDED-409B-852F-C2FA3EDD29AD}"/>
          </ac:picMkLst>
        </pc:picChg>
      </pc:sldChg>
      <pc:sldChg chg="modSp mod modNotesTx">
        <pc:chgData name="Nguyen,Justin" userId="77e8cc50-1f1d-4cfe-996e-a5254a45f85e" providerId="ADAL" clId="{539F2A8B-2DE0-470F-9A16-BAE68884F93D}" dt="2021-05-31T06:48:23.513" v="4051" actId="1076"/>
        <pc:sldMkLst>
          <pc:docMk/>
          <pc:sldMk cId="3785622860" sldId="345"/>
        </pc:sldMkLst>
        <pc:picChg chg="mod">
          <ac:chgData name="Nguyen,Justin" userId="77e8cc50-1f1d-4cfe-996e-a5254a45f85e" providerId="ADAL" clId="{539F2A8B-2DE0-470F-9A16-BAE68884F93D}" dt="2021-05-31T06:48:23.513" v="4051" actId="1076"/>
          <ac:picMkLst>
            <pc:docMk/>
            <pc:sldMk cId="3785622860" sldId="345"/>
            <ac:picMk id="13" creationId="{4EE26ED9-672E-4790-B1A1-BDE5AA54753D}"/>
          </ac:picMkLst>
        </pc:picChg>
      </pc:sldChg>
      <pc:sldChg chg="modSp mod ord modNotesTx">
        <pc:chgData name="Nguyen,Justin" userId="77e8cc50-1f1d-4cfe-996e-a5254a45f85e" providerId="ADAL" clId="{539F2A8B-2DE0-470F-9A16-BAE68884F93D}" dt="2021-05-23T14:14:49.347" v="2249" actId="20577"/>
        <pc:sldMkLst>
          <pc:docMk/>
          <pc:sldMk cId="2758407297" sldId="347"/>
        </pc:sldMkLst>
        <pc:spChg chg="mod">
          <ac:chgData name="Nguyen,Justin" userId="77e8cc50-1f1d-4cfe-996e-a5254a45f85e" providerId="ADAL" clId="{539F2A8B-2DE0-470F-9A16-BAE68884F93D}" dt="2021-05-23T07:31:26.962" v="420" actId="20577"/>
          <ac:spMkLst>
            <pc:docMk/>
            <pc:sldMk cId="2758407297" sldId="347"/>
            <ac:spMk id="2" creationId="{6317C7DA-F3FF-E046-9351-3D95F1871F78}"/>
          </ac:spMkLst>
        </pc:spChg>
        <pc:spChg chg="mod">
          <ac:chgData name="Nguyen,Justin" userId="77e8cc50-1f1d-4cfe-996e-a5254a45f85e" providerId="ADAL" clId="{539F2A8B-2DE0-470F-9A16-BAE68884F93D}" dt="2021-05-23T09:04:07.806" v="2242" actId="27636"/>
          <ac:spMkLst>
            <pc:docMk/>
            <pc:sldMk cId="2758407297" sldId="347"/>
            <ac:spMk id="3" creationId="{9A5F4723-BACA-45B2-94AF-998DFAD34283}"/>
          </ac:spMkLst>
        </pc:spChg>
      </pc:sldChg>
      <pc:sldChg chg="new del">
        <pc:chgData name="Nguyen,Justin" userId="77e8cc50-1f1d-4cfe-996e-a5254a45f85e" providerId="ADAL" clId="{539F2A8B-2DE0-470F-9A16-BAE68884F93D}" dt="2021-05-23T07:27:21.117" v="255" actId="47"/>
        <pc:sldMkLst>
          <pc:docMk/>
          <pc:sldMk cId="791893923" sldId="349"/>
        </pc:sldMkLst>
      </pc:sldChg>
      <pc:sldChg chg="modSp add mod ord">
        <pc:chgData name="Nguyen,Justin" userId="77e8cc50-1f1d-4cfe-996e-a5254a45f85e" providerId="ADAL" clId="{539F2A8B-2DE0-470F-9A16-BAE68884F93D}" dt="2021-05-23T08:17:44.171" v="1501" actId="20577"/>
        <pc:sldMkLst>
          <pc:docMk/>
          <pc:sldMk cId="2575221074" sldId="349"/>
        </pc:sldMkLst>
        <pc:spChg chg="mod">
          <ac:chgData name="Nguyen,Justin" userId="77e8cc50-1f1d-4cfe-996e-a5254a45f85e" providerId="ADAL" clId="{539F2A8B-2DE0-470F-9A16-BAE68884F93D}" dt="2021-05-23T07:31:41.018" v="436" actId="404"/>
          <ac:spMkLst>
            <pc:docMk/>
            <pc:sldMk cId="2575221074" sldId="349"/>
            <ac:spMk id="2" creationId="{6317C7DA-F3FF-E046-9351-3D95F1871F78}"/>
          </ac:spMkLst>
        </pc:spChg>
        <pc:spChg chg="mod">
          <ac:chgData name="Nguyen,Justin" userId="77e8cc50-1f1d-4cfe-996e-a5254a45f85e" providerId="ADAL" clId="{539F2A8B-2DE0-470F-9A16-BAE68884F93D}" dt="2021-05-23T08:17:44.171" v="1501" actId="20577"/>
          <ac:spMkLst>
            <pc:docMk/>
            <pc:sldMk cId="2575221074" sldId="349"/>
            <ac:spMk id="3" creationId="{9A5F4723-BACA-45B2-94AF-998DFAD34283}"/>
          </ac:spMkLst>
        </pc:spChg>
        <pc:picChg chg="ord">
          <ac:chgData name="Nguyen,Justin" userId="77e8cc50-1f1d-4cfe-996e-a5254a45f85e" providerId="ADAL" clId="{539F2A8B-2DE0-470F-9A16-BAE68884F93D}" dt="2021-05-23T07:30:02.812" v="349" actId="167"/>
          <ac:picMkLst>
            <pc:docMk/>
            <pc:sldMk cId="2575221074" sldId="349"/>
            <ac:picMk id="7" creationId="{5B7A871F-E2F0-D843-8356-5630205AD478}"/>
          </ac:picMkLst>
        </pc:picChg>
      </pc:sldChg>
      <pc:sldChg chg="modSp add mod ord modNotesTx">
        <pc:chgData name="Nguyen,Justin" userId="77e8cc50-1f1d-4cfe-996e-a5254a45f85e" providerId="ADAL" clId="{539F2A8B-2DE0-470F-9A16-BAE68884F93D}" dt="2021-05-31T14:22:41.334" v="4315" actId="20577"/>
        <pc:sldMkLst>
          <pc:docMk/>
          <pc:sldMk cId="4176215711" sldId="351"/>
        </pc:sldMkLst>
        <pc:spChg chg="mod">
          <ac:chgData name="Nguyen,Justin" userId="77e8cc50-1f1d-4cfe-996e-a5254a45f85e" providerId="ADAL" clId="{539F2A8B-2DE0-470F-9A16-BAE68884F93D}" dt="2021-05-31T06:30:38.628" v="2481" actId="20577"/>
          <ac:spMkLst>
            <pc:docMk/>
            <pc:sldMk cId="4176215711" sldId="351"/>
            <ac:spMk id="2" creationId="{6317C7DA-F3FF-E046-9351-3D95F1871F78}"/>
          </ac:spMkLst>
        </pc:spChg>
        <pc:spChg chg="mod">
          <ac:chgData name="Nguyen,Justin" userId="77e8cc50-1f1d-4cfe-996e-a5254a45f85e" providerId="ADAL" clId="{539F2A8B-2DE0-470F-9A16-BAE68884F93D}" dt="2021-05-31T06:54:38.634" v="4309" actId="20577"/>
          <ac:spMkLst>
            <pc:docMk/>
            <pc:sldMk cId="4176215711" sldId="351"/>
            <ac:spMk id="3" creationId="{9A5F4723-BACA-45B2-94AF-998DFAD34283}"/>
          </ac:spMkLst>
        </pc:spChg>
        <pc:picChg chg="mod ord">
          <ac:chgData name="Nguyen,Justin" userId="77e8cc50-1f1d-4cfe-996e-a5254a45f85e" providerId="ADAL" clId="{539F2A8B-2DE0-470F-9A16-BAE68884F93D}" dt="2021-05-31T06:31:15.946" v="2484" actId="167"/>
          <ac:picMkLst>
            <pc:docMk/>
            <pc:sldMk cId="4176215711" sldId="351"/>
            <ac:picMk id="7" creationId="{5B7A871F-E2F0-D843-8356-5630205AD478}"/>
          </ac:picMkLst>
        </pc:picChg>
      </pc:sldChg>
    </pc:docChg>
  </pc:docChgLst>
  <pc:docChgLst>
    <pc:chgData name="Weiss,Ari" userId="S::aaw74@drexel.edu::ec818ec2-cbba-49a0-9f6f-f37a1a8ef25e" providerId="AD" clId="Web-{C995DD92-D463-47FB-A701-C9E7F9EA44B4}"/>
    <pc:docChg chg="modSld">
      <pc:chgData name="Weiss,Ari" userId="S::aaw74@drexel.edu::ec818ec2-cbba-49a0-9f6f-f37a1a8ef25e" providerId="AD" clId="Web-{C995DD92-D463-47FB-A701-C9E7F9EA44B4}" dt="2021-05-11T19:11:08.815" v="1" actId="20577"/>
      <pc:docMkLst>
        <pc:docMk/>
      </pc:docMkLst>
      <pc:sldChg chg="modSp">
        <pc:chgData name="Weiss,Ari" userId="S::aaw74@drexel.edu::ec818ec2-cbba-49a0-9f6f-f37a1a8ef25e" providerId="AD" clId="Web-{C995DD92-D463-47FB-A701-C9E7F9EA44B4}" dt="2021-05-11T19:11:08.815" v="1" actId="20577"/>
        <pc:sldMkLst>
          <pc:docMk/>
          <pc:sldMk cId="1547419096" sldId="326"/>
        </pc:sldMkLst>
        <pc:spChg chg="mod">
          <ac:chgData name="Weiss,Ari" userId="S::aaw74@drexel.edu::ec818ec2-cbba-49a0-9f6f-f37a1a8ef25e" providerId="AD" clId="Web-{C995DD92-D463-47FB-A701-C9E7F9EA44B4}" dt="2021-05-11T19:11:08.815" v="1" actId="20577"/>
          <ac:spMkLst>
            <pc:docMk/>
            <pc:sldMk cId="1547419096" sldId="326"/>
            <ac:spMk id="3" creationId="{7CDABAB3-765A-4D7D-800A-27948AF1BEC8}"/>
          </ac:spMkLst>
        </pc:spChg>
      </pc:sldChg>
    </pc:docChg>
  </pc:docChgLst>
  <pc:docChgLst>
    <pc:chgData name="Phan,Tay" userId="S::tp587@drexel.edu::8a4d87bb-e319-47ea-8734-c09093f1c0b9" providerId="AD" clId="Web-{BF69CA78-D668-4E12-9E87-0449B9EDFF0C}"/>
    <pc:docChg chg="modSld">
      <pc:chgData name="Phan,Tay" userId="S::tp587@drexel.edu::8a4d87bb-e319-47ea-8734-c09093f1c0b9" providerId="AD" clId="Web-{BF69CA78-D668-4E12-9E87-0449B9EDFF0C}" dt="2021-06-01T23:01:55.726" v="1" actId="20577"/>
      <pc:docMkLst>
        <pc:docMk/>
      </pc:docMkLst>
      <pc:sldChg chg="modSp">
        <pc:chgData name="Phan,Tay" userId="S::tp587@drexel.edu::8a4d87bb-e319-47ea-8734-c09093f1c0b9" providerId="AD" clId="Web-{BF69CA78-D668-4E12-9E87-0449B9EDFF0C}" dt="2021-06-01T23:01:55.726" v="1" actId="20577"/>
        <pc:sldMkLst>
          <pc:docMk/>
          <pc:sldMk cId="4231486735" sldId="290"/>
        </pc:sldMkLst>
        <pc:spChg chg="mod">
          <ac:chgData name="Phan,Tay" userId="S::tp587@drexel.edu::8a4d87bb-e319-47ea-8734-c09093f1c0b9" providerId="AD" clId="Web-{BF69CA78-D668-4E12-9E87-0449B9EDFF0C}" dt="2021-06-01T23:01:55.726" v="1" actId="20577"/>
          <ac:spMkLst>
            <pc:docMk/>
            <pc:sldMk cId="4231486735" sldId="290"/>
            <ac:spMk id="268" creationId="{F9B56242-33A3-48DE-B2E1-BA0CCFF10AD0}"/>
          </ac:spMkLst>
        </pc:spChg>
      </pc:sldChg>
    </pc:docChg>
  </pc:docChgLst>
  <pc:docChgLst>
    <pc:chgData name="Justin Nguyen" userId="77e8cc50-1f1d-4cfe-996e-a5254a45f85e" providerId="ADAL" clId="{539F2A8B-2DE0-470F-9A16-BAE68884F93D}"/>
    <pc:docChg chg="undo custSel addSld delSld modSld sldOrd">
      <pc:chgData name="Justin Nguyen" userId="77e8cc50-1f1d-4cfe-996e-a5254a45f85e" providerId="ADAL" clId="{539F2A8B-2DE0-470F-9A16-BAE68884F93D}" dt="2021-05-19T14:56:13.587" v="2863" actId="20577"/>
      <pc:docMkLst>
        <pc:docMk/>
      </pc:docMkLst>
      <pc:sldChg chg="modSp mod">
        <pc:chgData name="Justin Nguyen" userId="77e8cc50-1f1d-4cfe-996e-a5254a45f85e" providerId="ADAL" clId="{539F2A8B-2DE0-470F-9A16-BAE68884F93D}" dt="2021-05-19T13:05:56.634" v="2228" actId="20577"/>
        <pc:sldMkLst>
          <pc:docMk/>
          <pc:sldMk cId="2206849182" sldId="286"/>
        </pc:sldMkLst>
        <pc:spChg chg="mod">
          <ac:chgData name="Justin Nguyen" userId="77e8cc50-1f1d-4cfe-996e-a5254a45f85e" providerId="ADAL" clId="{539F2A8B-2DE0-470F-9A16-BAE68884F93D}" dt="2021-05-19T13:05:56.634" v="2228" actId="20577"/>
          <ac:spMkLst>
            <pc:docMk/>
            <pc:sldMk cId="2206849182" sldId="286"/>
            <ac:spMk id="5" creationId="{2542D578-D4D3-4BF3-8BFB-4326FA971C01}"/>
          </ac:spMkLst>
        </pc:spChg>
      </pc:sldChg>
      <pc:sldChg chg="modSp mod">
        <pc:chgData name="Justin Nguyen" userId="77e8cc50-1f1d-4cfe-996e-a5254a45f85e" providerId="ADAL" clId="{539F2A8B-2DE0-470F-9A16-BAE68884F93D}" dt="2021-05-19T12:41:03.471" v="1714" actId="20577"/>
        <pc:sldMkLst>
          <pc:docMk/>
          <pc:sldMk cId="3273046842" sldId="312"/>
        </pc:sldMkLst>
        <pc:spChg chg="mod">
          <ac:chgData name="Justin Nguyen" userId="77e8cc50-1f1d-4cfe-996e-a5254a45f85e" providerId="ADAL" clId="{539F2A8B-2DE0-470F-9A16-BAE68884F93D}" dt="2021-05-19T12:41:03.471" v="1714" actId="20577"/>
          <ac:spMkLst>
            <pc:docMk/>
            <pc:sldMk cId="3273046842" sldId="312"/>
            <ac:spMk id="3" creationId="{9A5F4723-BACA-45B2-94AF-998DFAD34283}"/>
          </ac:spMkLst>
        </pc:spChg>
      </pc:sldChg>
      <pc:sldChg chg="modSp mod">
        <pc:chgData name="Justin Nguyen" userId="77e8cc50-1f1d-4cfe-996e-a5254a45f85e" providerId="ADAL" clId="{539F2A8B-2DE0-470F-9A16-BAE68884F93D}" dt="2021-05-19T12:43:29.969" v="1913" actId="20577"/>
        <pc:sldMkLst>
          <pc:docMk/>
          <pc:sldMk cId="542079888" sldId="330"/>
        </pc:sldMkLst>
        <pc:spChg chg="mod">
          <ac:chgData name="Justin Nguyen" userId="77e8cc50-1f1d-4cfe-996e-a5254a45f85e" providerId="ADAL" clId="{539F2A8B-2DE0-470F-9A16-BAE68884F93D}" dt="2021-05-19T12:43:29.969" v="1913" actId="20577"/>
          <ac:spMkLst>
            <pc:docMk/>
            <pc:sldMk cId="542079888" sldId="330"/>
            <ac:spMk id="3" creationId="{9A5F4723-BACA-45B2-94AF-998DFAD34283}"/>
          </ac:spMkLst>
        </pc:spChg>
      </pc:sldChg>
      <pc:sldChg chg="addSp delSp modSp del mod ord">
        <pc:chgData name="Justin Nguyen" userId="77e8cc50-1f1d-4cfe-996e-a5254a45f85e" providerId="ADAL" clId="{539F2A8B-2DE0-470F-9A16-BAE68884F93D}" dt="2021-05-19T12:16:54.895" v="281" actId="47"/>
        <pc:sldMkLst>
          <pc:docMk/>
          <pc:sldMk cId="3788358748" sldId="331"/>
        </pc:sldMkLst>
        <pc:spChg chg="mod">
          <ac:chgData name="Justin Nguyen" userId="77e8cc50-1f1d-4cfe-996e-a5254a45f85e" providerId="ADAL" clId="{539F2A8B-2DE0-470F-9A16-BAE68884F93D}" dt="2021-05-19T12:02:22.192" v="119" actId="20577"/>
          <ac:spMkLst>
            <pc:docMk/>
            <pc:sldMk cId="3788358748" sldId="331"/>
            <ac:spMk id="2" creationId="{36CA1DE6-F1FA-44D2-85BE-E357295E76A4}"/>
          </ac:spMkLst>
        </pc:spChg>
        <pc:spChg chg="add del mod">
          <ac:chgData name="Justin Nguyen" userId="77e8cc50-1f1d-4cfe-996e-a5254a45f85e" providerId="ADAL" clId="{539F2A8B-2DE0-470F-9A16-BAE68884F93D}" dt="2021-05-19T12:13:42.714" v="137"/>
          <ac:spMkLst>
            <pc:docMk/>
            <pc:sldMk cId="3788358748" sldId="331"/>
            <ac:spMk id="3" creationId="{3852F160-F69E-4DAA-AB6E-E7FF955031C5}"/>
          </ac:spMkLst>
        </pc:spChg>
        <pc:spChg chg="del mod">
          <ac:chgData name="Justin Nguyen" userId="77e8cc50-1f1d-4cfe-996e-a5254a45f85e" providerId="ADAL" clId="{539F2A8B-2DE0-470F-9A16-BAE68884F93D}" dt="2021-05-19T12:13:18.242" v="133" actId="478"/>
          <ac:spMkLst>
            <pc:docMk/>
            <pc:sldMk cId="3788358748" sldId="331"/>
            <ac:spMk id="4" creationId="{BE44411F-9AAE-4B0C-A331-77D760BAE554}"/>
          </ac:spMkLst>
        </pc:spChg>
        <pc:spChg chg="add del mod">
          <ac:chgData name="Justin Nguyen" userId="77e8cc50-1f1d-4cfe-996e-a5254a45f85e" providerId="ADAL" clId="{539F2A8B-2DE0-470F-9A16-BAE68884F93D}" dt="2021-05-19T12:13:59.263" v="140"/>
          <ac:spMkLst>
            <pc:docMk/>
            <pc:sldMk cId="3788358748" sldId="331"/>
            <ac:spMk id="5" creationId="{C2FEFA6C-97FF-40E0-8BC6-082CF329D87C}"/>
          </ac:spMkLst>
        </pc:spChg>
        <pc:spChg chg="add mod">
          <ac:chgData name="Justin Nguyen" userId="77e8cc50-1f1d-4cfe-996e-a5254a45f85e" providerId="ADAL" clId="{539F2A8B-2DE0-470F-9A16-BAE68884F93D}" dt="2021-05-19T12:16:53.019" v="280" actId="20577"/>
          <ac:spMkLst>
            <pc:docMk/>
            <pc:sldMk cId="3788358748" sldId="331"/>
            <ac:spMk id="6" creationId="{F24A04DB-D557-441D-A428-C67CF9D13C39}"/>
          </ac:spMkLst>
        </pc:spChg>
      </pc:sldChg>
      <pc:sldChg chg="del">
        <pc:chgData name="Justin Nguyen" userId="77e8cc50-1f1d-4cfe-996e-a5254a45f85e" providerId="ADAL" clId="{539F2A8B-2DE0-470F-9A16-BAE68884F93D}" dt="2021-05-19T12:01:24.950" v="99" actId="47"/>
        <pc:sldMkLst>
          <pc:docMk/>
          <pc:sldMk cId="1444607545" sldId="332"/>
        </pc:sldMkLst>
      </pc:sldChg>
      <pc:sldChg chg="del">
        <pc:chgData name="Justin Nguyen" userId="77e8cc50-1f1d-4cfe-996e-a5254a45f85e" providerId="ADAL" clId="{539F2A8B-2DE0-470F-9A16-BAE68884F93D}" dt="2021-05-19T12:01:29.155" v="100" actId="47"/>
        <pc:sldMkLst>
          <pc:docMk/>
          <pc:sldMk cId="2007417270" sldId="333"/>
        </pc:sldMkLst>
      </pc:sldChg>
      <pc:sldChg chg="del">
        <pc:chgData name="Justin Nguyen" userId="77e8cc50-1f1d-4cfe-996e-a5254a45f85e" providerId="ADAL" clId="{539F2A8B-2DE0-470F-9A16-BAE68884F93D}" dt="2021-05-19T12:59:05.993" v="1917" actId="47"/>
        <pc:sldMkLst>
          <pc:docMk/>
          <pc:sldMk cId="1922149579" sldId="340"/>
        </pc:sldMkLst>
      </pc:sldChg>
      <pc:sldChg chg="del">
        <pc:chgData name="Justin Nguyen" userId="77e8cc50-1f1d-4cfe-996e-a5254a45f85e" providerId="ADAL" clId="{539F2A8B-2DE0-470F-9A16-BAE68884F93D}" dt="2021-05-19T13:01:03.840" v="1953" actId="47"/>
        <pc:sldMkLst>
          <pc:docMk/>
          <pc:sldMk cId="1672707790" sldId="342"/>
        </pc:sldMkLst>
      </pc:sldChg>
      <pc:sldChg chg="addSp modSp mod">
        <pc:chgData name="Justin Nguyen" userId="77e8cc50-1f1d-4cfe-996e-a5254a45f85e" providerId="ADAL" clId="{539F2A8B-2DE0-470F-9A16-BAE68884F93D}" dt="2021-05-19T14:56:13.587" v="2863" actId="20577"/>
        <pc:sldMkLst>
          <pc:docMk/>
          <pc:sldMk cId="2911601989" sldId="343"/>
        </pc:sldMkLst>
        <pc:spChg chg="add mod">
          <ac:chgData name="Justin Nguyen" userId="77e8cc50-1f1d-4cfe-996e-a5254a45f85e" providerId="ADAL" clId="{539F2A8B-2DE0-470F-9A16-BAE68884F93D}" dt="2021-05-19T14:56:13.587" v="2863" actId="20577"/>
          <ac:spMkLst>
            <pc:docMk/>
            <pc:sldMk cId="2911601989" sldId="343"/>
            <ac:spMk id="3" creationId="{38F72706-6370-4920-8A0D-C1A44B439AE2}"/>
          </ac:spMkLst>
        </pc:spChg>
      </pc:sldChg>
      <pc:sldChg chg="addSp delSp modSp mod">
        <pc:chgData name="Justin Nguyen" userId="77e8cc50-1f1d-4cfe-996e-a5254a45f85e" providerId="ADAL" clId="{539F2A8B-2DE0-470F-9A16-BAE68884F93D}" dt="2021-05-19T13:20:11.922" v="2509" actId="1076"/>
        <pc:sldMkLst>
          <pc:docMk/>
          <pc:sldMk cId="2583757039" sldId="344"/>
        </pc:sldMkLst>
        <pc:spChg chg="mod">
          <ac:chgData name="Justin Nguyen" userId="77e8cc50-1f1d-4cfe-996e-a5254a45f85e" providerId="ADAL" clId="{539F2A8B-2DE0-470F-9A16-BAE68884F93D}" dt="2021-05-19T13:06:12.863" v="2262" actId="20577"/>
          <ac:spMkLst>
            <pc:docMk/>
            <pc:sldMk cId="2583757039" sldId="344"/>
            <ac:spMk id="2" creationId="{6E45A2A6-E914-3640-B516-190C4EBF6263}"/>
          </ac:spMkLst>
        </pc:spChg>
        <pc:spChg chg="add del">
          <ac:chgData name="Justin Nguyen" userId="77e8cc50-1f1d-4cfe-996e-a5254a45f85e" providerId="ADAL" clId="{539F2A8B-2DE0-470F-9A16-BAE68884F93D}" dt="2021-05-19T13:19:48.033" v="2504"/>
          <ac:spMkLst>
            <pc:docMk/>
            <pc:sldMk cId="2583757039" sldId="344"/>
            <ac:spMk id="3" creationId="{BA115BF5-9685-4F5C-B41E-2E929B182EC8}"/>
          </ac:spMkLst>
        </pc:spChg>
        <pc:picChg chg="add mod">
          <ac:chgData name="Justin Nguyen" userId="77e8cc50-1f1d-4cfe-996e-a5254a45f85e" providerId="ADAL" clId="{539F2A8B-2DE0-470F-9A16-BAE68884F93D}" dt="2021-05-19T13:20:11.922" v="2509" actId="1076"/>
          <ac:picMkLst>
            <pc:docMk/>
            <pc:sldMk cId="2583757039" sldId="344"/>
            <ac:picMk id="4" creationId="{0A1E2CFB-86D0-498E-8DD5-17133D1A0A8B}"/>
          </ac:picMkLst>
        </pc:picChg>
      </pc:sldChg>
      <pc:sldChg chg="addSp delSp modSp new mod">
        <pc:chgData name="Justin Nguyen" userId="77e8cc50-1f1d-4cfe-996e-a5254a45f85e" providerId="ADAL" clId="{539F2A8B-2DE0-470F-9A16-BAE68884F93D}" dt="2021-05-19T12:13:14.788" v="132" actId="1076"/>
        <pc:sldMkLst>
          <pc:docMk/>
          <pc:sldMk cId="3785622860" sldId="345"/>
        </pc:sldMkLst>
        <pc:spChg chg="mod">
          <ac:chgData name="Justin Nguyen" userId="77e8cc50-1f1d-4cfe-996e-a5254a45f85e" providerId="ADAL" clId="{539F2A8B-2DE0-470F-9A16-BAE68884F93D}" dt="2021-05-19T11:59:12.646" v="79" actId="1076"/>
          <ac:spMkLst>
            <pc:docMk/>
            <pc:sldMk cId="3785622860" sldId="345"/>
            <ac:spMk id="2" creationId="{BF274EE8-E410-41F3-8251-1F580EACDD5C}"/>
          </ac:spMkLst>
        </pc:spChg>
        <pc:spChg chg="add del">
          <ac:chgData name="Justin Nguyen" userId="77e8cc50-1f1d-4cfe-996e-a5254a45f85e" providerId="ADAL" clId="{539F2A8B-2DE0-470F-9A16-BAE68884F93D}" dt="2021-05-19T12:00:16.636" v="90" actId="22"/>
          <ac:spMkLst>
            <pc:docMk/>
            <pc:sldMk cId="3785622860" sldId="345"/>
            <ac:spMk id="7" creationId="{B2C14C90-541E-4165-A918-46A3295E2465}"/>
          </ac:spMkLst>
        </pc:spChg>
        <pc:spChg chg="add del">
          <ac:chgData name="Justin Nguyen" userId="77e8cc50-1f1d-4cfe-996e-a5254a45f85e" providerId="ADAL" clId="{539F2A8B-2DE0-470F-9A16-BAE68884F93D}" dt="2021-05-19T12:00:20.421" v="92" actId="22"/>
          <ac:spMkLst>
            <pc:docMk/>
            <pc:sldMk cId="3785622860" sldId="345"/>
            <ac:spMk id="9" creationId="{49D1DF4E-3605-4229-8B33-CEC64A0E8FE6}"/>
          </ac:spMkLst>
        </pc:spChg>
        <pc:spChg chg="add mod">
          <ac:chgData name="Justin Nguyen" userId="77e8cc50-1f1d-4cfe-996e-a5254a45f85e" providerId="ADAL" clId="{539F2A8B-2DE0-470F-9A16-BAE68884F93D}" dt="2021-05-19T12:13:14.788" v="132" actId="1076"/>
          <ac:spMkLst>
            <pc:docMk/>
            <pc:sldMk cId="3785622860" sldId="345"/>
            <ac:spMk id="15" creationId="{EB4601FE-7E85-4181-ACE2-23B2F31CF980}"/>
          </ac:spMkLst>
        </pc:spChg>
        <pc:graphicFrameChg chg="add del mod">
          <ac:chgData name="Justin Nguyen" userId="77e8cc50-1f1d-4cfe-996e-a5254a45f85e" providerId="ADAL" clId="{539F2A8B-2DE0-470F-9A16-BAE68884F93D}" dt="2021-05-19T12:05:04.513" v="125" actId="478"/>
          <ac:graphicFrameMkLst>
            <pc:docMk/>
            <pc:sldMk cId="3785622860" sldId="345"/>
            <ac:graphicFrameMk id="10" creationId="{48F889C5-29B5-4918-8287-7416A45E0F7F}"/>
          </ac:graphicFrameMkLst>
        </pc:graphicFrameChg>
        <pc:graphicFrameChg chg="add mod">
          <ac:chgData name="Justin Nguyen" userId="77e8cc50-1f1d-4cfe-996e-a5254a45f85e" providerId="ADAL" clId="{539F2A8B-2DE0-470F-9A16-BAE68884F93D}" dt="2021-05-19T12:00:54.606" v="96" actId="1076"/>
          <ac:graphicFrameMkLst>
            <pc:docMk/>
            <pc:sldMk cId="3785622860" sldId="345"/>
            <ac:graphicFrameMk id="11" creationId="{8F5E17A4-B93F-4968-8306-EEF52A6A7A3E}"/>
          </ac:graphicFrameMkLst>
        </pc:graphicFrameChg>
        <pc:graphicFrameChg chg="add mod">
          <ac:chgData name="Justin Nguyen" userId="77e8cc50-1f1d-4cfe-996e-a5254a45f85e" providerId="ADAL" clId="{539F2A8B-2DE0-470F-9A16-BAE68884F93D}" dt="2021-05-19T12:01:18.170" v="98" actId="1076"/>
          <ac:graphicFrameMkLst>
            <pc:docMk/>
            <pc:sldMk cId="3785622860" sldId="345"/>
            <ac:graphicFrameMk id="12" creationId="{FB46D267-37F6-4796-AE3B-E79EFECF5D25}"/>
          </ac:graphicFrameMkLst>
        </pc:graphicFrameChg>
        <pc:graphicFrameChg chg="add mod">
          <ac:chgData name="Justin Nguyen" userId="77e8cc50-1f1d-4cfe-996e-a5254a45f85e" providerId="ADAL" clId="{539F2A8B-2DE0-470F-9A16-BAE68884F93D}" dt="2021-05-19T12:05:25.683" v="128" actId="1076"/>
          <ac:graphicFrameMkLst>
            <pc:docMk/>
            <pc:sldMk cId="3785622860" sldId="345"/>
            <ac:graphicFrameMk id="14" creationId="{84C372B6-9124-4531-B93B-1ECF03F44D6B}"/>
          </ac:graphicFrameMkLst>
        </pc:graphicFrameChg>
        <pc:picChg chg="add del mod">
          <ac:chgData name="Justin Nguyen" userId="77e8cc50-1f1d-4cfe-996e-a5254a45f85e" providerId="ADAL" clId="{539F2A8B-2DE0-470F-9A16-BAE68884F93D}" dt="2021-05-19T12:04:46.245" v="120" actId="478"/>
          <ac:picMkLst>
            <pc:docMk/>
            <pc:sldMk cId="3785622860" sldId="345"/>
            <ac:picMk id="3" creationId="{90E70669-FE53-49F1-83BC-0BC6522F2578}"/>
          </ac:picMkLst>
        </pc:picChg>
        <pc:picChg chg="add mod ord modCrop">
          <ac:chgData name="Justin Nguyen" userId="77e8cc50-1f1d-4cfe-996e-a5254a45f85e" providerId="ADAL" clId="{539F2A8B-2DE0-470F-9A16-BAE68884F93D}" dt="2021-05-19T12:00:01.040" v="88" actId="732"/>
          <ac:picMkLst>
            <pc:docMk/>
            <pc:sldMk cId="3785622860" sldId="345"/>
            <ac:picMk id="4" creationId="{29AE09FB-7558-46CC-B819-A9632AC6FBDE}"/>
          </ac:picMkLst>
        </pc:picChg>
        <pc:picChg chg="add mod">
          <ac:chgData name="Justin Nguyen" userId="77e8cc50-1f1d-4cfe-996e-a5254a45f85e" providerId="ADAL" clId="{539F2A8B-2DE0-470F-9A16-BAE68884F93D}" dt="2021-05-19T11:59:51.963" v="87" actId="1076"/>
          <ac:picMkLst>
            <pc:docMk/>
            <pc:sldMk cId="3785622860" sldId="345"/>
            <ac:picMk id="5" creationId="{34B4B15F-8231-4989-A640-9D071B66C3E4}"/>
          </ac:picMkLst>
        </pc:picChg>
        <pc:picChg chg="add mod">
          <ac:chgData name="Justin Nguyen" userId="77e8cc50-1f1d-4cfe-996e-a5254a45f85e" providerId="ADAL" clId="{539F2A8B-2DE0-470F-9A16-BAE68884F93D}" dt="2021-05-19T12:04:56.984" v="124" actId="14100"/>
          <ac:picMkLst>
            <pc:docMk/>
            <pc:sldMk cId="3785622860" sldId="345"/>
            <ac:picMk id="13" creationId="{4EE26ED9-672E-4790-B1A1-BDE5AA54753D}"/>
          </ac:picMkLst>
        </pc:picChg>
      </pc:sldChg>
      <pc:sldChg chg="delSp modSp add mod ord">
        <pc:chgData name="Justin Nguyen" userId="77e8cc50-1f1d-4cfe-996e-a5254a45f85e" providerId="ADAL" clId="{539F2A8B-2DE0-470F-9A16-BAE68884F93D}" dt="2021-05-19T13:01:18.491" v="1956" actId="313"/>
        <pc:sldMkLst>
          <pc:docMk/>
          <pc:sldMk cId="3462930029" sldId="346"/>
        </pc:sldMkLst>
        <pc:spChg chg="mod">
          <ac:chgData name="Justin Nguyen" userId="77e8cc50-1f1d-4cfe-996e-a5254a45f85e" providerId="ADAL" clId="{539F2A8B-2DE0-470F-9A16-BAE68884F93D}" dt="2021-05-19T12:16:27.937" v="277"/>
          <ac:spMkLst>
            <pc:docMk/>
            <pc:sldMk cId="3462930029" sldId="346"/>
            <ac:spMk id="2" creationId="{6317C7DA-F3FF-E046-9351-3D95F1871F78}"/>
          </ac:spMkLst>
        </pc:spChg>
        <pc:spChg chg="mod">
          <ac:chgData name="Justin Nguyen" userId="77e8cc50-1f1d-4cfe-996e-a5254a45f85e" providerId="ADAL" clId="{539F2A8B-2DE0-470F-9A16-BAE68884F93D}" dt="2021-05-19T13:01:18.491" v="1956" actId="313"/>
          <ac:spMkLst>
            <pc:docMk/>
            <pc:sldMk cId="3462930029" sldId="346"/>
            <ac:spMk id="3" creationId="{9A5F4723-BACA-45B2-94AF-998DFAD34283}"/>
          </ac:spMkLst>
        </pc:spChg>
        <pc:spChg chg="del">
          <ac:chgData name="Justin Nguyen" userId="77e8cc50-1f1d-4cfe-996e-a5254a45f85e" providerId="ADAL" clId="{539F2A8B-2DE0-470F-9A16-BAE68884F93D}" dt="2021-05-19T12:16:30.414" v="278" actId="478"/>
          <ac:spMkLst>
            <pc:docMk/>
            <pc:sldMk cId="3462930029" sldId="346"/>
            <ac:spMk id="8" creationId="{E9AB5B83-285B-DA46-AF22-60D6792FA3A9}"/>
          </ac:spMkLst>
        </pc:spChg>
      </pc:sldChg>
      <pc:sldChg chg="modSp add mod ord">
        <pc:chgData name="Justin Nguyen" userId="77e8cc50-1f1d-4cfe-996e-a5254a45f85e" providerId="ADAL" clId="{539F2A8B-2DE0-470F-9A16-BAE68884F93D}" dt="2021-05-19T13:01:50.894" v="1959" actId="313"/>
        <pc:sldMkLst>
          <pc:docMk/>
          <pc:sldMk cId="2758407297" sldId="347"/>
        </pc:sldMkLst>
        <pc:spChg chg="mod">
          <ac:chgData name="Justin Nguyen" userId="77e8cc50-1f1d-4cfe-996e-a5254a45f85e" providerId="ADAL" clId="{539F2A8B-2DE0-470F-9A16-BAE68884F93D}" dt="2021-05-19T12:59:15.021" v="1931" actId="20577"/>
          <ac:spMkLst>
            <pc:docMk/>
            <pc:sldMk cId="2758407297" sldId="347"/>
            <ac:spMk id="2" creationId="{6317C7DA-F3FF-E046-9351-3D95F1871F78}"/>
          </ac:spMkLst>
        </pc:spChg>
        <pc:spChg chg="mod">
          <ac:chgData name="Justin Nguyen" userId="77e8cc50-1f1d-4cfe-996e-a5254a45f85e" providerId="ADAL" clId="{539F2A8B-2DE0-470F-9A16-BAE68884F93D}" dt="2021-05-19T13:01:50.894" v="1959" actId="313"/>
          <ac:spMkLst>
            <pc:docMk/>
            <pc:sldMk cId="2758407297" sldId="347"/>
            <ac:spMk id="3" creationId="{9A5F4723-BACA-45B2-94AF-998DFAD34283}"/>
          </ac:spMkLst>
        </pc:spChg>
      </pc:sldChg>
      <pc:sldChg chg="modSp add mod">
        <pc:chgData name="Justin Nguyen" userId="77e8cc50-1f1d-4cfe-996e-a5254a45f85e" providerId="ADAL" clId="{539F2A8B-2DE0-470F-9A16-BAE68884F93D}" dt="2021-05-19T13:07:40.489" v="2502" actId="5793"/>
        <pc:sldMkLst>
          <pc:docMk/>
          <pc:sldMk cId="622780820" sldId="348"/>
        </pc:sldMkLst>
        <pc:spChg chg="mod">
          <ac:chgData name="Justin Nguyen" userId="77e8cc50-1f1d-4cfe-996e-a5254a45f85e" providerId="ADAL" clId="{539F2A8B-2DE0-470F-9A16-BAE68884F93D}" dt="2021-05-19T13:01:00.628" v="1952" actId="20577"/>
          <ac:spMkLst>
            <pc:docMk/>
            <pc:sldMk cId="622780820" sldId="348"/>
            <ac:spMk id="2" creationId="{6317C7DA-F3FF-E046-9351-3D95F1871F78}"/>
          </ac:spMkLst>
        </pc:spChg>
        <pc:spChg chg="mod">
          <ac:chgData name="Justin Nguyen" userId="77e8cc50-1f1d-4cfe-996e-a5254a45f85e" providerId="ADAL" clId="{539F2A8B-2DE0-470F-9A16-BAE68884F93D}" dt="2021-05-19T13:07:40.489" v="2502" actId="5793"/>
          <ac:spMkLst>
            <pc:docMk/>
            <pc:sldMk cId="622780820" sldId="348"/>
            <ac:spMk id="3" creationId="{9A5F4723-BACA-45B2-94AF-998DFAD34283}"/>
          </ac:spMkLst>
        </pc:spChg>
      </pc:sldChg>
    </pc:docChg>
  </pc:docChgLst>
  <pc:docChgLst>
    <pc:chgData name="Phan,Tay" userId="8a4d87bb-e319-47ea-8734-c09093f1c0b9" providerId="ADAL" clId="{67099CBF-A81A-554B-A45B-803A92293EC9}"/>
    <pc:docChg chg="undo custSel addSld delSld modSld sldOrd">
      <pc:chgData name="Phan,Tay" userId="8a4d87bb-e319-47ea-8734-c09093f1c0b9" providerId="ADAL" clId="{67099CBF-A81A-554B-A45B-803A92293EC9}" dt="2021-05-10T06:29:55.889" v="1690" actId="1076"/>
      <pc:docMkLst>
        <pc:docMk/>
      </pc:docMkLst>
      <pc:sldChg chg="modSp mod">
        <pc:chgData name="Phan,Tay" userId="8a4d87bb-e319-47ea-8734-c09093f1c0b9" providerId="ADAL" clId="{67099CBF-A81A-554B-A45B-803A92293EC9}" dt="2021-05-08T21:17:13.940" v="0" actId="20577"/>
        <pc:sldMkLst>
          <pc:docMk/>
          <pc:sldMk cId="0" sldId="260"/>
        </pc:sldMkLst>
        <pc:spChg chg="mod">
          <ac:chgData name="Phan,Tay" userId="8a4d87bb-e319-47ea-8734-c09093f1c0b9" providerId="ADAL" clId="{67099CBF-A81A-554B-A45B-803A92293EC9}" dt="2021-05-08T21:17:13.940" v="0" actId="20577"/>
          <ac:spMkLst>
            <pc:docMk/>
            <pc:sldMk cId="0" sldId="260"/>
            <ac:spMk id="3173" creationId="{00000000-0000-0000-0000-000000000000}"/>
          </ac:spMkLst>
        </pc:spChg>
      </pc:sldChg>
      <pc:sldChg chg="add del setBg">
        <pc:chgData name="Phan,Tay" userId="8a4d87bb-e319-47ea-8734-c09093f1c0b9" providerId="ADAL" clId="{67099CBF-A81A-554B-A45B-803A92293EC9}" dt="2021-05-08T23:00:48.894" v="622"/>
        <pc:sldMkLst>
          <pc:docMk/>
          <pc:sldMk cId="0" sldId="266"/>
        </pc:sldMkLst>
      </pc:sldChg>
      <pc:sldChg chg="del">
        <pc:chgData name="Phan,Tay" userId="8a4d87bb-e319-47ea-8734-c09093f1c0b9" providerId="ADAL" clId="{67099CBF-A81A-554B-A45B-803A92293EC9}" dt="2021-05-08T23:38:11.100" v="1001" actId="2696"/>
        <pc:sldMkLst>
          <pc:docMk/>
          <pc:sldMk cId="0" sldId="273"/>
        </pc:sldMkLst>
      </pc:sldChg>
      <pc:sldChg chg="del">
        <pc:chgData name="Phan,Tay" userId="8a4d87bb-e319-47ea-8734-c09093f1c0b9" providerId="ADAL" clId="{67099CBF-A81A-554B-A45B-803A92293EC9}" dt="2021-05-08T21:28:42.039" v="9" actId="2696"/>
        <pc:sldMkLst>
          <pc:docMk/>
          <pc:sldMk cId="0" sldId="274"/>
        </pc:sldMkLst>
      </pc:sldChg>
      <pc:sldChg chg="addSp delSp modSp mod modNotesTx">
        <pc:chgData name="Phan,Tay" userId="8a4d87bb-e319-47ea-8734-c09093f1c0b9" providerId="ADAL" clId="{67099CBF-A81A-554B-A45B-803A92293EC9}" dt="2021-05-08T23:40:24.770" v="1078" actId="20577"/>
        <pc:sldMkLst>
          <pc:docMk/>
          <pc:sldMk cId="4231486735" sldId="290"/>
        </pc:sldMkLst>
        <pc:spChg chg="del">
          <ac:chgData name="Phan,Tay" userId="8a4d87bb-e319-47ea-8734-c09093f1c0b9" providerId="ADAL" clId="{67099CBF-A81A-554B-A45B-803A92293EC9}" dt="2021-05-08T21:26:54.406" v="2" actId="478"/>
          <ac:spMkLst>
            <pc:docMk/>
            <pc:sldMk cId="4231486735" sldId="290"/>
            <ac:spMk id="2" creationId="{7B01C63A-7363-E34C-AF10-8D103677BDDD}"/>
          </ac:spMkLst>
        </pc:spChg>
        <pc:spChg chg="del">
          <ac:chgData name="Phan,Tay" userId="8a4d87bb-e319-47ea-8734-c09093f1c0b9" providerId="ADAL" clId="{67099CBF-A81A-554B-A45B-803A92293EC9}" dt="2021-05-08T21:26:56.972" v="3" actId="478"/>
          <ac:spMkLst>
            <pc:docMk/>
            <pc:sldMk cId="4231486735" sldId="290"/>
            <ac:spMk id="3" creationId="{FDAB5A84-E23F-0144-9BC1-40841717264D}"/>
          </ac:spMkLst>
        </pc:spChg>
        <pc:spChg chg="add mod">
          <ac:chgData name="Phan,Tay" userId="8a4d87bb-e319-47ea-8734-c09093f1c0b9" providerId="ADAL" clId="{67099CBF-A81A-554B-A45B-803A92293EC9}" dt="2021-05-08T23:02:55.780" v="627" actId="20577"/>
          <ac:spMkLst>
            <pc:docMk/>
            <pc:sldMk cId="4231486735" sldId="290"/>
            <ac:spMk id="4" creationId="{AAA07975-A449-9945-80DF-C39794FF6A5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0" creationId="{D820C717-5D20-9946-A9A6-666D2A6EE824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1" creationId="{B4F2E203-12D1-CF4F-861A-FE47A7CC8EEC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2" creationId="{42CFA3AB-E016-9345-A1D4-FD3746C3D66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4" creationId="{2F8DF097-6C6E-1140-9AEC-FF8E78A9CB39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5" creationId="{427C5D06-B41C-A64B-A886-9CA87C99100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6" creationId="{05FA6C29-5CB3-0F45-872C-325A79BF01A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7" creationId="{58902460-854C-2D43-A286-833B46EF5CC4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8" creationId="{63EA3275-6290-9F4F-856A-09DE62C346E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9" creationId="{39E96CB4-F3AE-E44C-A7D9-E925E236867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30" creationId="{E7B45413-46D5-9641-9ED9-0D0AC96D31C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32" creationId="{026B20F8-D20A-A74F-B53E-FB92A0CFE37C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33" creationId="{997DFC04-B07E-B044-95BD-F975B43190A3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34" creationId="{B0A274DF-6EFE-D44B-BA61-F49B03068DF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35" creationId="{266C9862-452D-E144-B894-75FF93F0502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36" creationId="{8D4624C8-C392-1342-A445-E12BBDB8D30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37" creationId="{DCEDDE98-74F5-D349-BDD0-0076DF301A8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38" creationId="{BAC7CC5B-E25F-6C42-9F6A-252B1028C17C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39" creationId="{B9DD2F20-CF57-C542-BE87-3C3A8F6C007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40" creationId="{56166222-66DC-7745-955A-5D56EA1BFB8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41" creationId="{C7ACFC6E-DEC0-694A-8365-05E0EF1B835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42" creationId="{5ACBE6E7-968C-5F43-AF7A-9F5225C3B72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43" creationId="{A1A7EC27-A82B-F242-96C2-E2DB3D7B9543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44" creationId="{151CE351-57D9-D243-B44C-106E7349BB3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45" creationId="{4A9A3AF5-0C0E-944F-A89C-BE54C2E56F74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46" creationId="{5609A68B-B561-374F-B0EB-710EB8B0A45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48" creationId="{131ED6EA-D7B9-2E41-BD14-FED302CCA23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50" creationId="{E7CAD823-A126-5B43-BEBE-51DB67105F0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51" creationId="{F611D595-761F-8447-B3E5-B479107BB49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52" creationId="{05468A0E-7C04-0141-84C3-641E8FC79403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53" creationId="{70255905-C78A-0646-81B6-88B47E7485A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54" creationId="{6937DE6A-73A8-7249-8E52-F579B0AE8EF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55" creationId="{CBA9C598-FB08-5644-B0F4-00FFBF9EA9E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56" creationId="{08FEDF5B-C971-9D47-BABD-DCBCEB21CD7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58" creationId="{B29F948F-3550-2543-AC9C-24F3598054B0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59" creationId="{568B2A9A-AD1F-9D40-BF66-1527990B8E2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60" creationId="{191300EA-B983-F943-924B-8B2C72DF3D1A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61" creationId="{DCA429AB-69D1-CD48-9B43-190F3699203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62" creationId="{324FA171-11D9-DB46-BDE2-4D8D5FF4F44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63" creationId="{B2F9B84C-5AFE-9142-87A9-DC56C806C6C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64" creationId="{52B075F1-51F1-3948-B8DF-752EF92F55C0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65" creationId="{E38E6E20-C85D-244D-9DF2-A90E77233E1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66" creationId="{310D8DD0-20D7-C44B-A396-81785C97ED7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67" creationId="{259FB9EB-FE01-E24C-8903-A06AAB4B836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68" creationId="{C265CD22-92E9-B94F-A933-1EFC8AA4F39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69" creationId="{31C76730-CF24-B64B-82A9-7B7E65B4978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70" creationId="{BEAFA681-C384-7C40-832D-1FEFD1A6B66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71" creationId="{BB627C79-4F02-C24F-AE7F-2FC58A503DB0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72" creationId="{561CFCFC-B8EF-C449-8234-75F2236FDBD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73" creationId="{0D5ED6BF-56C4-4F4F-8958-ED108493612A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74" creationId="{A83F1753-3D8B-FD46-AD77-DA51A6341B3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75" creationId="{359420B5-1EA1-D34D-BAF2-5B015F9BEC84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76" creationId="{FD27C80B-E2DE-FA41-B21E-2E1D06B8B3F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77" creationId="{D1C66F37-D1B7-5D4C-9EBD-EA6CEA2B80E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78" creationId="{E2855DCB-5733-7F4C-B7A2-CBE4ADE054AC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79" creationId="{81FE5FB8-9483-F740-8253-481D97235D6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80" creationId="{773D0E11-9B44-EA4A-80F0-164A232F6DF0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81" creationId="{46957E14-3E5F-A045-BBE0-FBBB39287E1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82" creationId="{7B39E213-AE39-A948-9AD2-E16D5B900874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83" creationId="{8BCB6506-4274-3646-8963-88D9D6F3F91C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84" creationId="{8A28BFB6-A581-3645-B70B-9D6E6272D0D9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85" creationId="{3BD869D9-97C5-6042-A4E8-C1F46984A05C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86" creationId="{8A215B1B-EA85-E84D-BA45-23512FCB0DA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88" creationId="{AF57718A-F6A4-2E4B-B568-1C0552E17B00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90" creationId="{5AC8A5D2-96EC-C245-BABF-6694D6FF3199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91" creationId="{C6458056-2F80-5748-BEC1-8A06B254F27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92" creationId="{AEF115F4-356A-354F-8587-8CB9207F646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93" creationId="{C3901E34-E8DC-DA43-B2C0-A46DA3187A3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94" creationId="{634CA839-A94F-0547-9AAC-CC0E71EBFE9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95" creationId="{A8A338B8-347E-334F-A239-4B99B0B3988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96" creationId="{23E2C2F6-B0BF-4248-AEFA-555E43C6775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97" creationId="{3EC06844-4B30-2E40-B618-662858356D34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99" creationId="{B70DE8DA-AD7F-C64F-A280-CCE4F47F712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00" creationId="{8F310E4A-A67C-1640-BC81-5864EBAE2BA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01" creationId="{F8CB703F-FB65-4445-BB47-D1587420D46A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02" creationId="{D40E83EA-7B8A-4C4F-A7E2-D6C2A5217FE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03" creationId="{CD9367D0-C82F-7248-B639-F33CF3836AC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04" creationId="{2C1AFF94-C758-CB4B-B11D-C25ECFEEFD2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05" creationId="{E572602A-D63E-9F49-B4A5-D08F92A1A50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06" creationId="{FA7801D4-0CDE-D043-9184-A5FBCBB0202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08" creationId="{CB69782B-E999-F343-AFD8-B0618DE50553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09" creationId="{02939638-768D-6D40-839E-10B00BEDC56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10" creationId="{E2BC7831-521C-CA49-819B-110A3EED4B5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11" creationId="{F59820CE-0F26-234E-9A53-5F1FE861B009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12" creationId="{4090F053-A1EA-8E4B-95A6-A31FFC756789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13" creationId="{0B1624F5-1534-174A-BCF0-E868FACB261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14" creationId="{B169085B-1F79-A14E-AFF4-D579345CCA50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15" creationId="{89A09D03-28F8-8849-ABE0-461DFB7EA1D0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16" creationId="{B2D888FE-9D52-EC41-A1BD-1B45829EAA1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17" creationId="{CF9E60E4-D6A9-3343-8EEE-2ED85AEB6C1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18" creationId="{B4943C8C-5D8B-7441-B26C-93FB2F5C9B3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19" creationId="{C4C839AE-107B-2C4A-9D3F-6CE56D2D98D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20" creationId="{FEAFF7EC-08D0-4245-9D43-5762D67835E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21" creationId="{18904CDE-6CD2-524B-B10B-70AEC60FAFB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22" creationId="{D32A7C2D-DD8A-B84A-99F2-D73F4CC061E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23" creationId="{3790077A-5191-D14D-BD3F-E36B71B034D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24" creationId="{898FC7C1-5BBC-0647-85E3-EE8F5A8413A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25" creationId="{3D33CC0E-F407-AC43-81FD-3F1CA5E504D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26" creationId="{2786416E-7AF0-9346-8069-534705C981F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27" creationId="{25E68DEC-5B00-3E44-B4F4-63E54F7A4A4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28" creationId="{489823D1-385A-8F40-866C-117BDFC729B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29" creationId="{01F36951-3CF2-B44C-93AE-36E9ACCD022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30" creationId="{B88F4FBA-B42B-374D-A518-6DBB99ACB77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31" creationId="{DF715690-738F-0942-8A3A-DEC1BFB0C7B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32" creationId="{71D18E58-E64D-DE4E-941D-5E575092ED4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33" creationId="{8CD1B0B1-9ACE-304A-86AB-535B7CC48AE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34" creationId="{5DC39758-4C3E-134D-999F-FB79B401930A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35" creationId="{D01150B5-8BC3-A44B-931C-A4AF8218E5C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36" creationId="{0EA7F938-C442-564D-B8A5-1A185E860F2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37" creationId="{C9EF6355-F415-BE45-958D-0EC41E5B006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38" creationId="{D509B9C0-38CF-8845-84C0-F3861A16E3E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39" creationId="{76407E7A-AD7D-A04B-AD19-2E242CB3DB9C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40" creationId="{ED6F9064-8736-BB4C-8CA2-E6C18B28639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41" creationId="{A6DF2C27-D0E0-EF49-AF1E-A0C30B60AD80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42" creationId="{85DB529A-B7B3-3742-8ED4-2958796D8E4A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43" creationId="{DC7D5BE7-AC74-EB4B-8C16-B823D0D1AB8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44" creationId="{4F1BFC8F-CC1B-1D4B-9680-7AEFF7713FB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45" creationId="{F2C644E2-8C17-DB4D-8D7B-E0DB0B932EE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46" creationId="{DF35221B-4160-8C41-98E3-4F766913F10A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47" creationId="{6A2D12BC-D100-0C4B-8594-8F06EF5E3BB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48" creationId="{60A7F950-6A1F-1648-A71D-93213A721F5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49" creationId="{8F24A95F-FDEB-B54E-95B2-4AEA0781440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51" creationId="{1EE43B89-106A-E641-8A6B-95C1BA5DC75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52" creationId="{B6B0FB97-E2B0-2949-9EF3-020BE0EDF1B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53" creationId="{6B864D9B-6AE5-A247-A7E0-E1FC4CE532F4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54" creationId="{544689B3-5757-CD48-94BC-E6C62D8E8D2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55" creationId="{564DD853-FAA1-C544-9700-9F31AE7A64C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56" creationId="{A59FA2F2-D196-024B-996B-68BACC4386F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57" creationId="{04FB526E-44BD-5D41-951F-3007F44F711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58" creationId="{9641C706-C81E-E244-8D56-D63DFE30D60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59" creationId="{94FDA5C2-CC0F-1446-BF5E-64451DD8542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60" creationId="{F4ABE111-D9B9-E841-B604-07E3E35CD123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61" creationId="{21DFB360-2996-2B4D-9292-4EF80BC985E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62" creationId="{F1E3E6E3-D187-844E-89C7-637483CF1C09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63" creationId="{6CBF4168-C29A-464C-ABB3-C477D7CFC7DC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64" creationId="{B118783F-9E06-0F42-83C8-3B96A32F4419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65" creationId="{8C9313DC-9012-1047-BDD7-0E1ABC14338A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66" creationId="{9816E3A7-5512-F84D-B312-BE4BC5203B6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67" creationId="{B3E37D26-1846-4848-8658-6FCBDE21811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68" creationId="{6B195E1F-07BD-D047-8D7E-B6022CBF241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69" creationId="{C9878373-A946-0342-855E-C01C3404E8A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70" creationId="{8DEEF02A-AD79-0741-96FB-B5FAB0C175C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71" creationId="{1199C9A6-D535-4A4C-9839-64322716D40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72" creationId="{5CF04D45-7099-394A-853B-B3B85C2AFC1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73" creationId="{A20370C1-42D6-7A40-90B5-ABEDEC5E1F09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74" creationId="{CDD10DC3-4A06-F247-83E3-387311ABA68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75" creationId="{31DA98E6-D65F-0646-9DE8-4FC620D2A6E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76" creationId="{3426CE8C-3567-8740-8546-EEBF30B45C2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77" creationId="{6052CE7A-FAB7-D245-A386-6FDA29DC82A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78" creationId="{F369FED9-0E67-BA4F-9BA5-AE1E611E90F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79" creationId="{F576B5CA-C215-6442-A70E-EE3F93E6A58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80" creationId="{30DC6AD7-E247-3D4F-BA49-9E0BE9EC4DC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81" creationId="{16AE5E67-01B0-D941-9078-21C2410E1EE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82" creationId="{50CC1AD0-DE82-A946-AD7A-6E910ADC020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83" creationId="{0B2BD35E-6679-E946-A8A1-D16D6AB4920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84" creationId="{82D348C7-F3DE-324B-AA47-435BBB17F03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85" creationId="{5D636B35-F03F-B948-80A0-7F1B2E8B7EDC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86" creationId="{E48B5315-F0FF-D545-BDB4-C427273F93E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87" creationId="{FCF4C3F3-14D9-1D45-8964-96FFD3B2075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88" creationId="{06AE68FC-39FD-6F4C-AC06-DB9948CBB2D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89" creationId="{640871C7-1335-F24F-ACBB-E25DFDC126B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90" creationId="{BD1DB195-A601-E24E-AE52-DABA8B5E6F5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91" creationId="{57040F89-B5A1-4E47-ADEF-D648F7FAB6D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92" creationId="{CF6E02AF-4632-6C46-A945-606B2786377C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93" creationId="{215C518D-B403-DF43-8AC1-A067CCFF41C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94" creationId="{CE401184-A163-154B-9D65-89A21F6FE3D9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95" creationId="{96113CB3-138D-C246-B2F9-A6330106085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96" creationId="{448C1337-5182-EB49-B8D4-38D51EC8A123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97" creationId="{A7A47C8F-05C2-4141-A2E5-8058142BDD2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98" creationId="{FB884454-1B4F-4848-9770-C4403EF156F9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199" creationId="{7C80AB07-9EA0-9F47-8B84-83597D36821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00" creationId="{92CA9E1C-76B9-604B-BC37-3C2C766008C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01" creationId="{50F1CDB4-E3BA-6547-AD65-F37C93A5372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02" creationId="{E61E9DEF-DD1A-3F46-8DC9-AA562A503593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03" creationId="{90F2B384-0BFC-2D4F-A975-58AB15AB7C7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04" creationId="{F49B98EA-5C4C-EA4A-B562-B67A70CD346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05" creationId="{7E41D32F-1E3A-2A4A-963F-9FF896FA42F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06" creationId="{BA80F14E-9862-0B4E-A6B5-6130220F72E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07" creationId="{214D63C3-61FD-A645-8C94-3A07F75D3B3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08" creationId="{F8C92BAF-C2A4-9845-AE28-B33CB7EFB363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09" creationId="{AFA09DB8-8E27-8B4C-A3B5-55F1F1F59B94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10" creationId="{63E65D7D-524D-6E4A-8F08-11EB47EAECE4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11" creationId="{03EBCD13-1641-BB43-A31C-27861F483A7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12" creationId="{0B3D76D3-2912-B740-80D8-5238067302A4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13" creationId="{18BAB8CC-CFC3-C142-A3B6-FF8ED4B6A5D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14" creationId="{62596F83-2D4B-DF49-9531-F08D543A9D23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15" creationId="{09774488-1F41-DB49-8F3E-A355CF11BF8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16" creationId="{69D31CFD-C1DE-EB4D-A9CA-FD213C64A1E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17" creationId="{C590DC73-82EF-BE45-98E1-28F3C0F7F4D5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18" creationId="{B9260BCE-1292-154B-AC13-B1D6FA33614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19" creationId="{C17F984A-F9AC-A44A-93FC-E1062A21574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20" creationId="{1EFC48CE-BC0D-8049-B619-C563BD953610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21" creationId="{0666559B-C96C-C94F-9DD5-E65693CB6539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22" creationId="{CED8872B-271A-5440-B46A-9509A5EB72DA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23" creationId="{6E68B355-C97D-9C44-8B01-53A1242C31C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24" creationId="{786FB30A-A1F0-8F4D-9C6E-60B59927DAA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25" creationId="{2ED1109C-B156-2E4F-8520-8230C0988FF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26" creationId="{F5CD4B19-45E9-694D-8CCE-91EE11EEC17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27" creationId="{A02506BC-FA20-8A41-9FD3-FA110FBFCAFA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28" creationId="{C0622B34-18DC-3A43-BDB2-2DEEAA05B93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29" creationId="{DB158229-D2D0-BB4C-B112-25E24099B4C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30" creationId="{A565698F-5EC9-3F45-8503-9FC113F6087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31" creationId="{6B0CA155-8E78-0B48-8C49-AB9DEA692A90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32" creationId="{0642642F-EFE3-E04D-AE64-F4C977510A4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34" creationId="{D25CB978-C546-4B41-88EE-391DF6B26F80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35" creationId="{054DEB6F-55B4-1547-91B6-F3D9031449D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36" creationId="{2FB6F1F1-9654-3B4C-A64A-13E051DF786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37" creationId="{241A54EC-BDF7-854B-AED1-FA4F7377018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38" creationId="{89E50D05-27E5-E145-A3BB-3B5B8F539FF3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39" creationId="{C1ABC4A4-A0C1-6D4C-887A-3B3CA7B0DC9A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40" creationId="{375913FA-0737-0D47-8551-350C5A4FF3D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41" creationId="{5AB35154-96CD-4247-89C6-AC9F9FAE132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42" creationId="{C9CE10D3-1515-2744-A5F8-3E9A947BFDCA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43" creationId="{5898DA71-5833-C140-928F-47590680FC4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44" creationId="{EC909546-987B-3A49-B516-EA36D83CD4EE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45" creationId="{906180C2-619A-2649-87AB-1367C401DFE1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46" creationId="{2236681E-E06B-CC4D-AD15-AE180D4376D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47" creationId="{4244A19C-5AEE-904E-B1C8-37921FCA1182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48" creationId="{FA3FABEF-A414-FA47-B48B-0C8C87D43A98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49" creationId="{452DB776-25B3-FC45-83AA-CA498384449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50" creationId="{F875636C-156D-F541-A985-98B0D4D56E8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51" creationId="{DB0F3873-7134-8E46-B697-FCFCE627656C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52" creationId="{2A4B30AF-722D-0D48-9204-01F479A4D423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53" creationId="{43DA2810-D01D-0D4F-AC99-52B27061271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55" creationId="{D0939B2A-F80B-C644-9592-55FE1094CFB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56" creationId="{AE520816-1E43-4242-8A59-62918F1A660B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57" creationId="{CDA386D7-618F-9547-BC4E-56D2491C9B9F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58" creationId="{36162362-18E5-AE43-A1E4-97CACA1D977D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59" creationId="{9CDBBAE9-391E-7E41-97A0-80BDB68C1137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60" creationId="{B67F6A84-480B-1F4D-832C-B2203E925636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61" creationId="{4A2E8A91-3006-8C4D-A652-68CA1F93D534}"/>
          </ac:spMkLst>
        </pc:spChg>
        <pc:spChg chg="mod">
          <ac:chgData name="Phan,Tay" userId="8a4d87bb-e319-47ea-8734-c09093f1c0b9" providerId="ADAL" clId="{67099CBF-A81A-554B-A45B-803A92293EC9}" dt="2021-05-08T22:29:27.100" v="331"/>
          <ac:spMkLst>
            <pc:docMk/>
            <pc:sldMk cId="4231486735" sldId="290"/>
            <ac:spMk id="262" creationId="{501516AA-0AA8-974C-8F84-DF36033522FF}"/>
          </ac:spMkLst>
        </pc:spChg>
        <pc:spChg chg="add mod">
          <ac:chgData name="Phan,Tay" userId="8a4d87bb-e319-47ea-8734-c09093f1c0b9" providerId="ADAL" clId="{67099CBF-A81A-554B-A45B-803A92293EC9}" dt="2021-05-08T22:29:57.355" v="336" actId="1076"/>
          <ac:spMkLst>
            <pc:docMk/>
            <pc:sldMk cId="4231486735" sldId="290"/>
            <ac:spMk id="263" creationId="{A7B8CC6F-71CD-3D41-BE66-255FA15F3880}"/>
          </ac:spMkLst>
        </pc:spChg>
        <pc:spChg chg="add mod">
          <ac:chgData name="Phan,Tay" userId="8a4d87bb-e319-47ea-8734-c09093f1c0b9" providerId="ADAL" clId="{67099CBF-A81A-554B-A45B-803A92293EC9}" dt="2021-05-08T22:29:57.355" v="336" actId="1076"/>
          <ac:spMkLst>
            <pc:docMk/>
            <pc:sldMk cId="4231486735" sldId="290"/>
            <ac:spMk id="264" creationId="{10A3BCB2-E4B2-6F42-ADB6-8887E16914E1}"/>
          </ac:spMkLst>
        </pc:spChg>
        <pc:spChg chg="add mod">
          <ac:chgData name="Phan,Tay" userId="8a4d87bb-e319-47ea-8734-c09093f1c0b9" providerId="ADAL" clId="{67099CBF-A81A-554B-A45B-803A92293EC9}" dt="2021-05-08T23:03:55.232" v="634" actId="20577"/>
          <ac:spMkLst>
            <pc:docMk/>
            <pc:sldMk cId="4231486735" sldId="290"/>
            <ac:spMk id="265" creationId="{A8D12D1B-8523-C647-BE86-CD45EC9E3574}"/>
          </ac:spMkLst>
        </pc:spChg>
        <pc:spChg chg="add mod">
          <ac:chgData name="Phan,Tay" userId="8a4d87bb-e319-47ea-8734-c09093f1c0b9" providerId="ADAL" clId="{67099CBF-A81A-554B-A45B-803A92293EC9}" dt="2021-05-08T22:32:38.152" v="395" actId="20577"/>
          <ac:spMkLst>
            <pc:docMk/>
            <pc:sldMk cId="4231486735" sldId="290"/>
            <ac:spMk id="266" creationId="{DCA1D34E-E530-634B-81D8-EBBE48E6FE1A}"/>
          </ac:spMkLst>
        </pc:spChg>
        <pc:spChg chg="add del mod">
          <ac:chgData name="Phan,Tay" userId="8a4d87bb-e319-47ea-8734-c09093f1c0b9" providerId="ADAL" clId="{67099CBF-A81A-554B-A45B-803A92293EC9}" dt="2021-05-08T22:35:41.662" v="415"/>
          <ac:spMkLst>
            <pc:docMk/>
            <pc:sldMk cId="4231486735" sldId="290"/>
            <ac:spMk id="272" creationId="{08D5F0A6-1033-5C48-85D3-E241792D352C}"/>
          </ac:spMkLst>
        </pc:spChg>
        <pc:spChg chg="add del mod">
          <ac:chgData name="Phan,Tay" userId="8a4d87bb-e319-47ea-8734-c09093f1c0b9" providerId="ADAL" clId="{67099CBF-A81A-554B-A45B-803A92293EC9}" dt="2021-05-08T22:35:45.787" v="417"/>
          <ac:spMkLst>
            <pc:docMk/>
            <pc:sldMk cId="4231486735" sldId="290"/>
            <ac:spMk id="273" creationId="{235FB52E-4BA5-E941-93D9-59F884155D42}"/>
          </ac:spMkLst>
        </pc:spChg>
        <pc:spChg chg="add mod">
          <ac:chgData name="Phan,Tay" userId="8a4d87bb-e319-47ea-8734-c09093f1c0b9" providerId="ADAL" clId="{67099CBF-A81A-554B-A45B-803A92293EC9}" dt="2021-05-08T22:36:11.935" v="445" actId="14100"/>
          <ac:spMkLst>
            <pc:docMk/>
            <pc:sldMk cId="4231486735" sldId="290"/>
            <ac:spMk id="274" creationId="{E8E14F52-7C68-7845-9B19-101A75FBAE17}"/>
          </ac:spMkLst>
        </pc:spChg>
        <pc:spChg chg="mod">
          <ac:chgData name="Phan,Tay" userId="8a4d87bb-e319-47ea-8734-c09093f1c0b9" providerId="ADAL" clId="{67099CBF-A81A-554B-A45B-803A92293EC9}" dt="2021-05-08T22:42:25.526" v="582" actId="1076"/>
          <ac:spMkLst>
            <pc:docMk/>
            <pc:sldMk cId="4231486735" sldId="290"/>
            <ac:spMk id="3519" creationId="{00000000-0000-0000-0000-000000000000}"/>
          </ac:spMkLst>
        </pc:spChg>
        <pc:grpChg chg="add mod">
          <ac:chgData name="Phan,Tay" userId="8a4d87bb-e319-47ea-8734-c09093f1c0b9" providerId="ADAL" clId="{67099CBF-A81A-554B-A45B-803A92293EC9}" dt="2021-05-08T22:36:56.246" v="477" actId="1076"/>
          <ac:grpSpMkLst>
            <pc:docMk/>
            <pc:sldMk cId="4231486735" sldId="290"/>
            <ac:grpSpMk id="7" creationId="{CA0B4707-7AC8-8348-AC27-6157D6E71371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8" creationId="{314FEE2D-8B5C-924B-8E7D-BAF9AF1D3263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9" creationId="{6CED54B3-D185-7C46-A184-953D0E19E1F5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0" creationId="{2FCBC423-E526-6A46-B496-8D33A03E5444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1" creationId="{C5360ED7-99F6-C545-A3A1-C8831ECC9B15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2" creationId="{B5C924DE-3019-F848-9475-D44C8476B426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3" creationId="{D9506738-A1F6-2B47-9E96-352CA2AB7857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4" creationId="{8FADD95B-584A-2B43-BE1D-EDAB3ABF7460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5" creationId="{B4CFBCB8-9D8B-9B41-BDBD-D39A740CB9AD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6" creationId="{7383EB3F-5279-5A4E-A2EB-9CF1D5A4EDC4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7" creationId="{AD4A9CE1-5405-D646-88FE-FD23A31FC0C6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8" creationId="{C323AAD2-DBA7-2A49-9C20-2DC345420BAA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9" creationId="{1E884A97-A498-1C44-92D8-42C1232D87AF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23" creationId="{8C4421A5-BF31-E64D-B81C-5FE3A3FBFD29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47" creationId="{9D6B910A-A017-9E41-ABE9-FD5833D14129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49" creationId="{4230EAA8-7A6E-9040-BFDD-A9D1748059EE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57" creationId="{8FAAFE44-3D1F-8A40-8767-61AF9A5567B2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87" creationId="{6E3A820A-055E-844F-8C74-F6870784FDD8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89" creationId="{3DB33A84-EB23-3940-AF56-A75972AFC598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98" creationId="{832E7346-1558-AC46-9EF1-D3D4BCBC8F51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07" creationId="{FED2EE18-3BA9-7F4B-A2D6-00BD3704659D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150" creationId="{B8990C58-E544-0C4A-B794-C93748921066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233" creationId="{60EF7B94-70AA-0046-8733-5A942587F8A5}"/>
          </ac:grpSpMkLst>
        </pc:grpChg>
        <pc:grpChg chg="mod">
          <ac:chgData name="Phan,Tay" userId="8a4d87bb-e319-47ea-8734-c09093f1c0b9" providerId="ADAL" clId="{67099CBF-A81A-554B-A45B-803A92293EC9}" dt="2021-05-08T22:29:27.100" v="331"/>
          <ac:grpSpMkLst>
            <pc:docMk/>
            <pc:sldMk cId="4231486735" sldId="290"/>
            <ac:grpSpMk id="254" creationId="{C824C8F3-93FD-7541-A8A0-EC29609B77E2}"/>
          </ac:grpSpMkLst>
        </pc:grpChg>
        <pc:picChg chg="add del mod">
          <ac:chgData name="Phan,Tay" userId="8a4d87bb-e319-47ea-8734-c09093f1c0b9" providerId="ADAL" clId="{67099CBF-A81A-554B-A45B-803A92293EC9}" dt="2021-05-08T22:34:16.993" v="402" actId="478"/>
          <ac:picMkLst>
            <pc:docMk/>
            <pc:sldMk cId="4231486735" sldId="290"/>
            <ac:picMk id="6" creationId="{D0B6828E-42D5-254C-BDC9-2D7C8F03811B}"/>
          </ac:picMkLst>
        </pc:picChg>
        <pc:picChg chg="del">
          <ac:chgData name="Phan,Tay" userId="8a4d87bb-e319-47ea-8734-c09093f1c0b9" providerId="ADAL" clId="{67099CBF-A81A-554B-A45B-803A92293EC9}" dt="2021-05-08T21:26:52.672" v="1" actId="478"/>
          <ac:picMkLst>
            <pc:docMk/>
            <pc:sldMk cId="4231486735" sldId="290"/>
            <ac:picMk id="31" creationId="{CD0BC9D8-6583-40AD-9269-A58C27BFA11B}"/>
          </ac:picMkLst>
        </pc:picChg>
        <pc:picChg chg="add del mod">
          <ac:chgData name="Phan,Tay" userId="8a4d87bb-e319-47ea-8734-c09093f1c0b9" providerId="ADAL" clId="{67099CBF-A81A-554B-A45B-803A92293EC9}" dt="2021-05-08T22:35:08.876" v="407" actId="478"/>
          <ac:picMkLst>
            <pc:docMk/>
            <pc:sldMk cId="4231486735" sldId="290"/>
            <ac:picMk id="268" creationId="{473732CC-21E5-7948-9127-4969093E775A}"/>
          </ac:picMkLst>
        </pc:picChg>
        <pc:picChg chg="add mod">
          <ac:chgData name="Phan,Tay" userId="8a4d87bb-e319-47ea-8734-c09093f1c0b9" providerId="ADAL" clId="{67099CBF-A81A-554B-A45B-803A92293EC9}" dt="2021-05-08T22:36:14.812" v="446" actId="1076"/>
          <ac:picMkLst>
            <pc:docMk/>
            <pc:sldMk cId="4231486735" sldId="290"/>
            <ac:picMk id="270" creationId="{7284929B-7CC2-0645-981A-5ED90E68F6CE}"/>
          </ac:picMkLst>
        </pc:picChg>
      </pc:sldChg>
      <pc:sldChg chg="addSp delSp modSp del mod">
        <pc:chgData name="Phan,Tay" userId="8a4d87bb-e319-47ea-8734-c09093f1c0b9" providerId="ADAL" clId="{67099CBF-A81A-554B-A45B-803A92293EC9}" dt="2021-05-10T06:01:56.217" v="1452" actId="2696"/>
        <pc:sldMkLst>
          <pc:docMk/>
          <pc:sldMk cId="1429278455" sldId="296"/>
        </pc:sldMkLst>
        <pc:spChg chg="del">
          <ac:chgData name="Phan,Tay" userId="8a4d87bb-e319-47ea-8734-c09093f1c0b9" providerId="ADAL" clId="{67099CBF-A81A-554B-A45B-803A92293EC9}" dt="2021-05-08T23:47:48.067" v="1218" actId="478"/>
          <ac:spMkLst>
            <pc:docMk/>
            <pc:sldMk cId="1429278455" sldId="296"/>
            <ac:spMk id="2" creationId="{67FB2AF4-A5CC-EB4D-84D8-F75BD23853A6}"/>
          </ac:spMkLst>
        </pc:spChg>
        <pc:spChg chg="add mod">
          <ac:chgData name="Phan,Tay" userId="8a4d87bb-e319-47ea-8734-c09093f1c0b9" providerId="ADAL" clId="{67099CBF-A81A-554B-A45B-803A92293EC9}" dt="2021-05-10T06:01:35.186" v="1447" actId="21"/>
          <ac:spMkLst>
            <pc:docMk/>
            <pc:sldMk cId="1429278455" sldId="296"/>
            <ac:spMk id="4" creationId="{211B2D0D-4E9F-F64F-8429-2094DBE29A2B}"/>
          </ac:spMkLst>
        </pc:spChg>
        <pc:spChg chg="del mod">
          <ac:chgData name="Phan,Tay" userId="8a4d87bb-e319-47ea-8734-c09093f1c0b9" providerId="ADAL" clId="{67099CBF-A81A-554B-A45B-803A92293EC9}" dt="2021-05-10T06:01:35.186" v="1447" actId="21"/>
          <ac:spMkLst>
            <pc:docMk/>
            <pc:sldMk cId="1429278455" sldId="296"/>
            <ac:spMk id="3512" creationId="{00000000-0000-0000-0000-000000000000}"/>
          </ac:spMkLst>
        </pc:spChg>
      </pc:sldChg>
      <pc:sldChg chg="delSp modSp mod">
        <pc:chgData name="Phan,Tay" userId="8a4d87bb-e319-47ea-8734-c09093f1c0b9" providerId="ADAL" clId="{67099CBF-A81A-554B-A45B-803A92293EC9}" dt="2021-05-08T23:49:39.124" v="1221" actId="1076"/>
        <pc:sldMkLst>
          <pc:docMk/>
          <pc:sldMk cId="2345848826" sldId="297"/>
        </pc:sldMkLst>
        <pc:spChg chg="del">
          <ac:chgData name="Phan,Tay" userId="8a4d87bb-e319-47ea-8734-c09093f1c0b9" providerId="ADAL" clId="{67099CBF-A81A-554B-A45B-803A92293EC9}" dt="2021-05-08T23:49:26.370" v="1220" actId="478"/>
          <ac:spMkLst>
            <pc:docMk/>
            <pc:sldMk cId="2345848826" sldId="297"/>
            <ac:spMk id="2" creationId="{A169B798-80D9-7440-90A8-3134A494D46D}"/>
          </ac:spMkLst>
        </pc:spChg>
        <pc:spChg chg="mod">
          <ac:chgData name="Phan,Tay" userId="8a4d87bb-e319-47ea-8734-c09093f1c0b9" providerId="ADAL" clId="{67099CBF-A81A-554B-A45B-803A92293EC9}" dt="2021-05-08T23:49:39.124" v="1221" actId="1076"/>
          <ac:spMkLst>
            <pc:docMk/>
            <pc:sldMk cId="2345848826" sldId="297"/>
            <ac:spMk id="6" creationId="{3956CCD2-00DA-C343-AE02-9E4D30595361}"/>
          </ac:spMkLst>
        </pc:spChg>
      </pc:sldChg>
      <pc:sldChg chg="delSp mod">
        <pc:chgData name="Phan,Tay" userId="8a4d87bb-e319-47ea-8734-c09093f1c0b9" providerId="ADAL" clId="{67099CBF-A81A-554B-A45B-803A92293EC9}" dt="2021-05-08T21:39:14.621" v="291" actId="478"/>
        <pc:sldMkLst>
          <pc:docMk/>
          <pc:sldMk cId="1465896253" sldId="302"/>
        </pc:sldMkLst>
        <pc:spChg chg="del">
          <ac:chgData name="Phan,Tay" userId="8a4d87bb-e319-47ea-8734-c09093f1c0b9" providerId="ADAL" clId="{67099CBF-A81A-554B-A45B-803A92293EC9}" dt="2021-05-08T21:39:14.621" v="291" actId="478"/>
          <ac:spMkLst>
            <pc:docMk/>
            <pc:sldMk cId="1465896253" sldId="302"/>
            <ac:spMk id="4" creationId="{7498B673-C6C8-B546-BD21-DCF3DB7DD872}"/>
          </ac:spMkLst>
        </pc:spChg>
      </pc:sldChg>
      <pc:sldChg chg="del ord">
        <pc:chgData name="Phan,Tay" userId="8a4d87bb-e319-47ea-8734-c09093f1c0b9" providerId="ADAL" clId="{67099CBF-A81A-554B-A45B-803A92293EC9}" dt="2021-05-08T21:28:22.929" v="7" actId="2696"/>
        <pc:sldMkLst>
          <pc:docMk/>
          <pc:sldMk cId="2948290485" sldId="307"/>
        </pc:sldMkLst>
      </pc:sldChg>
      <pc:sldChg chg="modSp mod">
        <pc:chgData name="Phan,Tay" userId="8a4d87bb-e319-47ea-8734-c09093f1c0b9" providerId="ADAL" clId="{67099CBF-A81A-554B-A45B-803A92293EC9}" dt="2021-05-10T06:29:55.889" v="1690" actId="1076"/>
        <pc:sldMkLst>
          <pc:docMk/>
          <pc:sldMk cId="1265930386" sldId="308"/>
        </pc:sldMkLst>
        <pc:graphicFrameChg chg="mod">
          <ac:chgData name="Phan,Tay" userId="8a4d87bb-e319-47ea-8734-c09093f1c0b9" providerId="ADAL" clId="{67099CBF-A81A-554B-A45B-803A92293EC9}" dt="2021-05-10T06:29:55.889" v="1690" actId="1076"/>
          <ac:graphicFrameMkLst>
            <pc:docMk/>
            <pc:sldMk cId="1265930386" sldId="308"/>
            <ac:graphicFrameMk id="6" creationId="{5CA50324-B979-AB4A-A11D-B527A9A4B300}"/>
          </ac:graphicFrameMkLst>
        </pc:graphicFrameChg>
      </pc:sldChg>
      <pc:sldChg chg="del">
        <pc:chgData name="Phan,Tay" userId="8a4d87bb-e319-47ea-8734-c09093f1c0b9" providerId="ADAL" clId="{67099CBF-A81A-554B-A45B-803A92293EC9}" dt="2021-05-08T21:27:37.586" v="5" actId="2696"/>
        <pc:sldMkLst>
          <pc:docMk/>
          <pc:sldMk cId="2930455542" sldId="309"/>
        </pc:sldMkLst>
      </pc:sldChg>
      <pc:sldChg chg="addSp delSp modSp mod modNotesTx">
        <pc:chgData name="Phan,Tay" userId="8a4d87bb-e319-47ea-8734-c09093f1c0b9" providerId="ADAL" clId="{67099CBF-A81A-554B-A45B-803A92293EC9}" dt="2021-05-08T23:40:38.353" v="1091" actId="20577"/>
        <pc:sldMkLst>
          <pc:docMk/>
          <pc:sldMk cId="4262431295" sldId="310"/>
        </pc:sldMkLst>
        <pc:spChg chg="del mod">
          <ac:chgData name="Phan,Tay" userId="8a4d87bb-e319-47ea-8734-c09093f1c0b9" providerId="ADAL" clId="{67099CBF-A81A-554B-A45B-803A92293EC9}" dt="2021-05-08T23:38:52.278" v="1002" actId="478"/>
          <ac:spMkLst>
            <pc:docMk/>
            <pc:sldMk cId="4262431295" sldId="310"/>
            <ac:spMk id="3" creationId="{FDAB5A84-E23F-0144-9BC1-40841717264D}"/>
          </ac:spMkLst>
        </pc:spChg>
        <pc:spChg chg="add del mod">
          <ac:chgData name="Phan,Tay" userId="8a4d87bb-e319-47ea-8734-c09093f1c0b9" providerId="ADAL" clId="{67099CBF-A81A-554B-A45B-803A92293EC9}" dt="2021-05-08T23:31:30.386" v="899" actId="478"/>
          <ac:spMkLst>
            <pc:docMk/>
            <pc:sldMk cId="4262431295" sldId="310"/>
            <ac:spMk id="4" creationId="{5D75C47A-82AE-9F4B-A006-6EE692296FDD}"/>
          </ac:spMkLst>
        </pc:spChg>
        <pc:spChg chg="mod">
          <ac:chgData name="Phan,Tay" userId="8a4d87bb-e319-47ea-8734-c09093f1c0b9" providerId="ADAL" clId="{67099CBF-A81A-554B-A45B-803A92293EC9}" dt="2021-05-08T23:34:36.172" v="947" actId="20577"/>
          <ac:spMkLst>
            <pc:docMk/>
            <pc:sldMk cId="4262431295" sldId="310"/>
            <ac:spMk id="9" creationId="{9637DD3C-6F32-2841-9BDF-DEFCD26E21FF}"/>
          </ac:spMkLst>
        </pc:spChg>
        <pc:spChg chg="mod">
          <ac:chgData name="Phan,Tay" userId="8a4d87bb-e319-47ea-8734-c09093f1c0b9" providerId="ADAL" clId="{67099CBF-A81A-554B-A45B-803A92293EC9}" dt="2021-05-08T23:35:26.360" v="975" actId="20577"/>
          <ac:spMkLst>
            <pc:docMk/>
            <pc:sldMk cId="4262431295" sldId="310"/>
            <ac:spMk id="10" creationId="{9D817A95-3873-4646-99D0-BDADC958C12A}"/>
          </ac:spMkLst>
        </pc:spChg>
        <pc:spChg chg="mod">
          <ac:chgData name="Phan,Tay" userId="8a4d87bb-e319-47ea-8734-c09093f1c0b9" providerId="ADAL" clId="{67099CBF-A81A-554B-A45B-803A92293EC9}" dt="2021-05-08T23:32:09.363" v="923" actId="20577"/>
          <ac:spMkLst>
            <pc:docMk/>
            <pc:sldMk cId="4262431295" sldId="310"/>
            <ac:spMk id="11" creationId="{37CD0B26-2F26-084A-BDB4-4E611D52767C}"/>
          </ac:spMkLst>
        </pc:spChg>
        <pc:spChg chg="mod">
          <ac:chgData name="Phan,Tay" userId="8a4d87bb-e319-47ea-8734-c09093f1c0b9" providerId="ADAL" clId="{67099CBF-A81A-554B-A45B-803A92293EC9}" dt="2021-05-08T23:34:47.129" v="950" actId="20577"/>
          <ac:spMkLst>
            <pc:docMk/>
            <pc:sldMk cId="4262431295" sldId="310"/>
            <ac:spMk id="15" creationId="{178B287E-5A63-944C-A4CB-55CFCDA30871}"/>
          </ac:spMkLst>
        </pc:spChg>
        <pc:spChg chg="del">
          <ac:chgData name="Phan,Tay" userId="8a4d87bb-e319-47ea-8734-c09093f1c0b9" providerId="ADAL" clId="{67099CBF-A81A-554B-A45B-803A92293EC9}" dt="2021-05-08T23:35:34.585" v="976" actId="478"/>
          <ac:spMkLst>
            <pc:docMk/>
            <pc:sldMk cId="4262431295" sldId="310"/>
            <ac:spMk id="16" creationId="{091A9DD2-A113-D94B-BF77-811C70A9173F}"/>
          </ac:spMkLst>
        </pc:spChg>
        <pc:spChg chg="mod">
          <ac:chgData name="Phan,Tay" userId="8a4d87bb-e319-47ea-8734-c09093f1c0b9" providerId="ADAL" clId="{67099CBF-A81A-554B-A45B-803A92293EC9}" dt="2021-05-08T23:32:17.125" v="926" actId="20577"/>
          <ac:spMkLst>
            <pc:docMk/>
            <pc:sldMk cId="4262431295" sldId="310"/>
            <ac:spMk id="17" creationId="{B8011C29-3D42-994A-A7A6-3CCB4E991844}"/>
          </ac:spMkLst>
        </pc:spChg>
        <pc:spChg chg="add mod">
          <ac:chgData name="Phan,Tay" userId="8a4d87bb-e319-47ea-8734-c09093f1c0b9" providerId="ADAL" clId="{67099CBF-A81A-554B-A45B-803A92293EC9}" dt="2021-05-08T23:36:04.633" v="1000" actId="20577"/>
          <ac:spMkLst>
            <pc:docMk/>
            <pc:sldMk cId="4262431295" sldId="310"/>
            <ac:spMk id="19" creationId="{5C6A0361-32E1-BD4A-ACBD-E9E8085B3CBE}"/>
          </ac:spMkLst>
        </pc:spChg>
        <pc:spChg chg="add mod">
          <ac:chgData name="Phan,Tay" userId="8a4d87bb-e319-47ea-8734-c09093f1c0b9" providerId="ADAL" clId="{67099CBF-A81A-554B-A45B-803A92293EC9}" dt="2021-05-08T23:39:51.443" v="1064" actId="1076"/>
          <ac:spMkLst>
            <pc:docMk/>
            <pc:sldMk cId="4262431295" sldId="310"/>
            <ac:spMk id="20" creationId="{54622939-D230-8D43-AF51-75FEB8082846}"/>
          </ac:spMkLst>
        </pc:spChg>
        <pc:spChg chg="del">
          <ac:chgData name="Phan,Tay" userId="8a4d87bb-e319-47ea-8734-c09093f1c0b9" providerId="ADAL" clId="{67099CBF-A81A-554B-A45B-803A92293EC9}" dt="2021-05-08T23:31:28.152" v="897" actId="478"/>
          <ac:spMkLst>
            <pc:docMk/>
            <pc:sldMk cId="4262431295" sldId="310"/>
            <ac:spMk id="3519" creationId="{00000000-0000-0000-0000-000000000000}"/>
          </ac:spMkLst>
        </pc:spChg>
        <pc:picChg chg="add mod">
          <ac:chgData name="Phan,Tay" userId="8a4d87bb-e319-47ea-8734-c09093f1c0b9" providerId="ADAL" clId="{67099CBF-A81A-554B-A45B-803A92293EC9}" dt="2021-05-08T23:40:05.665" v="1067" actId="1076"/>
          <ac:picMkLst>
            <pc:docMk/>
            <pc:sldMk cId="4262431295" sldId="310"/>
            <ac:picMk id="21" creationId="{D450D437-4640-CC46-B101-A22E7CA6B749}"/>
          </ac:picMkLst>
        </pc:picChg>
      </pc:sldChg>
      <pc:sldChg chg="delSp modSp mod ord">
        <pc:chgData name="Phan,Tay" userId="8a4d87bb-e319-47ea-8734-c09093f1c0b9" providerId="ADAL" clId="{67099CBF-A81A-554B-A45B-803A92293EC9}" dt="2021-05-10T06:13:56.866" v="1514" actId="122"/>
        <pc:sldMkLst>
          <pc:docMk/>
          <pc:sldMk cId="3273046842" sldId="312"/>
        </pc:sldMkLst>
        <pc:spChg chg="mod">
          <ac:chgData name="Phan,Tay" userId="8a4d87bb-e319-47ea-8734-c09093f1c0b9" providerId="ADAL" clId="{67099CBF-A81A-554B-A45B-803A92293EC9}" dt="2021-05-10T06:00:06.541" v="1442" actId="1076"/>
          <ac:spMkLst>
            <pc:docMk/>
            <pc:sldMk cId="3273046842" sldId="312"/>
            <ac:spMk id="2" creationId="{6317C7DA-F3FF-E046-9351-3D95F1871F78}"/>
          </ac:spMkLst>
        </pc:spChg>
        <pc:spChg chg="mod">
          <ac:chgData name="Phan,Tay" userId="8a4d87bb-e319-47ea-8734-c09093f1c0b9" providerId="ADAL" clId="{67099CBF-A81A-554B-A45B-803A92293EC9}" dt="2021-05-10T06:00:12.784" v="1444" actId="1076"/>
          <ac:spMkLst>
            <pc:docMk/>
            <pc:sldMk cId="3273046842" sldId="312"/>
            <ac:spMk id="3" creationId="{9A5F4723-BACA-45B2-94AF-998DFAD34283}"/>
          </ac:spMkLst>
        </pc:spChg>
        <pc:spChg chg="mod">
          <ac:chgData name="Phan,Tay" userId="8a4d87bb-e319-47ea-8734-c09093f1c0b9" providerId="ADAL" clId="{67099CBF-A81A-554B-A45B-803A92293EC9}" dt="2021-05-10T06:13:56.866" v="1514" actId="122"/>
          <ac:spMkLst>
            <pc:docMk/>
            <pc:sldMk cId="3273046842" sldId="312"/>
            <ac:spMk id="8" creationId="{E9AB5B83-285B-DA46-AF22-60D6792FA3A9}"/>
          </ac:spMkLst>
        </pc:spChg>
        <pc:picChg chg="del">
          <ac:chgData name="Phan,Tay" userId="8a4d87bb-e319-47ea-8734-c09093f1c0b9" providerId="ADAL" clId="{67099CBF-A81A-554B-A45B-803A92293EC9}" dt="2021-05-08T21:30:18.496" v="71" actId="478"/>
          <ac:picMkLst>
            <pc:docMk/>
            <pc:sldMk cId="3273046842" sldId="312"/>
            <ac:picMk id="5" creationId="{354126F8-D8AD-467D-99CA-3C88C1164F88}"/>
          </ac:picMkLst>
        </pc:picChg>
      </pc:sldChg>
      <pc:sldChg chg="del">
        <pc:chgData name="Phan,Tay" userId="8a4d87bb-e319-47ea-8734-c09093f1c0b9" providerId="ADAL" clId="{67099CBF-A81A-554B-A45B-803A92293EC9}" dt="2021-05-08T21:28:45.545" v="10" actId="2696"/>
        <pc:sldMkLst>
          <pc:docMk/>
          <pc:sldMk cId="2904500649" sldId="313"/>
        </pc:sldMkLst>
      </pc:sldChg>
      <pc:sldChg chg="addSp delSp modSp mod">
        <pc:chgData name="Phan,Tay" userId="8a4d87bb-e319-47ea-8734-c09093f1c0b9" providerId="ADAL" clId="{67099CBF-A81A-554B-A45B-803A92293EC9}" dt="2021-05-10T06:03:51.285" v="1464" actId="1076"/>
        <pc:sldMkLst>
          <pc:docMk/>
          <pc:sldMk cId="1638721750" sldId="316"/>
        </pc:sldMkLst>
        <pc:spChg chg="mod">
          <ac:chgData name="Phan,Tay" userId="8a4d87bb-e319-47ea-8734-c09093f1c0b9" providerId="ADAL" clId="{67099CBF-A81A-554B-A45B-803A92293EC9}" dt="2021-05-08T21:34:39.277" v="228" actId="1076"/>
          <ac:spMkLst>
            <pc:docMk/>
            <pc:sldMk cId="1638721750" sldId="316"/>
            <ac:spMk id="4" creationId="{4E6150E7-6DFD-264D-ABF0-675801F71525}"/>
          </ac:spMkLst>
        </pc:spChg>
        <pc:spChg chg="mod">
          <ac:chgData name="Phan,Tay" userId="8a4d87bb-e319-47ea-8734-c09093f1c0b9" providerId="ADAL" clId="{67099CBF-A81A-554B-A45B-803A92293EC9}" dt="2021-05-10T06:03:47.959" v="1463" actId="14100"/>
          <ac:spMkLst>
            <pc:docMk/>
            <pc:sldMk cId="1638721750" sldId="316"/>
            <ac:spMk id="8" creationId="{502F1D92-CB3B-3944-B1C7-DE159CD5D9DB}"/>
          </ac:spMkLst>
        </pc:spChg>
        <pc:grpChg chg="del">
          <ac:chgData name="Phan,Tay" userId="8a4d87bb-e319-47ea-8734-c09093f1c0b9" providerId="ADAL" clId="{67099CBF-A81A-554B-A45B-803A92293EC9}" dt="2021-05-08T21:32:59.884" v="218" actId="478"/>
          <ac:grpSpMkLst>
            <pc:docMk/>
            <pc:sldMk cId="1638721750" sldId="316"/>
            <ac:grpSpMk id="9" creationId="{80E04F8A-4EFF-B34D-B757-FBFA4A346F0A}"/>
          </ac:grpSpMkLst>
        </pc:grpChg>
        <pc:picChg chg="add mod">
          <ac:chgData name="Phan,Tay" userId="8a4d87bb-e319-47ea-8734-c09093f1c0b9" providerId="ADAL" clId="{67099CBF-A81A-554B-A45B-803A92293EC9}" dt="2021-05-10T06:03:51.285" v="1464" actId="1076"/>
          <ac:picMkLst>
            <pc:docMk/>
            <pc:sldMk cId="1638721750" sldId="316"/>
            <ac:picMk id="3" creationId="{D2D913FB-8807-6F46-BDC0-0E6F5357A7E6}"/>
          </ac:picMkLst>
        </pc:picChg>
      </pc:sldChg>
      <pc:sldChg chg="del">
        <pc:chgData name="Phan,Tay" userId="8a4d87bb-e319-47ea-8734-c09093f1c0b9" providerId="ADAL" clId="{67099CBF-A81A-554B-A45B-803A92293EC9}" dt="2021-05-08T21:31:37.003" v="113" actId="2696"/>
        <pc:sldMkLst>
          <pc:docMk/>
          <pc:sldMk cId="688378169" sldId="317"/>
        </pc:sldMkLst>
      </pc:sldChg>
      <pc:sldChg chg="del">
        <pc:chgData name="Phan,Tay" userId="8a4d87bb-e319-47ea-8734-c09093f1c0b9" providerId="ADAL" clId="{67099CBF-A81A-554B-A45B-803A92293EC9}" dt="2021-05-08T23:49:15.998" v="1219" actId="2696"/>
        <pc:sldMkLst>
          <pc:docMk/>
          <pc:sldMk cId="1576674302" sldId="318"/>
        </pc:sldMkLst>
      </pc:sldChg>
      <pc:sldChg chg="addSp delSp modSp add mod ord">
        <pc:chgData name="Phan,Tay" userId="8a4d87bb-e319-47ea-8734-c09093f1c0b9" providerId="ADAL" clId="{67099CBF-A81A-554B-A45B-803A92293EC9}" dt="2021-05-10T06:11:13.887" v="1493" actId="1076"/>
        <pc:sldMkLst>
          <pc:docMk/>
          <pc:sldMk cId="516113852" sldId="321"/>
        </pc:sldMkLst>
        <pc:spChg chg="del">
          <ac:chgData name="Phan,Tay" userId="8a4d87bb-e319-47ea-8734-c09093f1c0b9" providerId="ADAL" clId="{67099CBF-A81A-554B-A45B-803A92293EC9}" dt="2021-05-10T05:47:45.172" v="1377" actId="478"/>
          <ac:spMkLst>
            <pc:docMk/>
            <pc:sldMk cId="516113852" sldId="321"/>
            <ac:spMk id="3" creationId="{1F7D70C2-C5B9-43B5-8F6A-D5FC1406684D}"/>
          </ac:spMkLst>
        </pc:spChg>
        <pc:spChg chg="mod">
          <ac:chgData name="Phan,Tay" userId="8a4d87bb-e319-47ea-8734-c09093f1c0b9" providerId="ADAL" clId="{67099CBF-A81A-554B-A45B-803A92293EC9}" dt="2021-05-08T21:30:00.292" v="70" actId="20577"/>
          <ac:spMkLst>
            <pc:docMk/>
            <pc:sldMk cId="516113852" sldId="321"/>
            <ac:spMk id="3519" creationId="{00000000-0000-0000-0000-000000000000}"/>
          </ac:spMkLst>
        </pc:spChg>
        <pc:graphicFrameChg chg="add del modGraphic">
          <ac:chgData name="Phan,Tay" userId="8a4d87bb-e319-47ea-8734-c09093f1c0b9" providerId="ADAL" clId="{67099CBF-A81A-554B-A45B-803A92293EC9}" dt="2021-05-10T05:38:55.047" v="1300" actId="1032"/>
          <ac:graphicFrameMkLst>
            <pc:docMk/>
            <pc:sldMk cId="516113852" sldId="321"/>
            <ac:graphicFrameMk id="2" creationId="{7C0DBC46-43C3-6649-9095-97B33EC43F3F}"/>
          </ac:graphicFrameMkLst>
        </pc:graphicFrameChg>
        <pc:graphicFrameChg chg="add del modGraphic">
          <ac:chgData name="Phan,Tay" userId="8a4d87bb-e319-47ea-8734-c09093f1c0b9" providerId="ADAL" clId="{67099CBF-A81A-554B-A45B-803A92293EC9}" dt="2021-05-10T05:43:59.137" v="1369" actId="1032"/>
          <ac:graphicFrameMkLst>
            <pc:docMk/>
            <pc:sldMk cId="516113852" sldId="321"/>
            <ac:graphicFrameMk id="4" creationId="{45ADE067-AB08-1542-A6B4-1418EEC7212C}"/>
          </ac:graphicFrameMkLst>
        </pc:graphicFrameChg>
        <pc:graphicFrameChg chg="add mod modGraphic">
          <ac:chgData name="Phan,Tay" userId="8a4d87bb-e319-47ea-8734-c09093f1c0b9" providerId="ADAL" clId="{67099CBF-A81A-554B-A45B-803A92293EC9}" dt="2021-05-10T06:11:13.887" v="1493" actId="1076"/>
          <ac:graphicFrameMkLst>
            <pc:docMk/>
            <pc:sldMk cId="516113852" sldId="321"/>
            <ac:graphicFrameMk id="5" creationId="{3712D5F8-46A2-2242-97FC-DB3577F3EA25}"/>
          </ac:graphicFrameMkLst>
        </pc:graphicFrameChg>
      </pc:sldChg>
      <pc:sldChg chg="addSp delSp modSp add mod modNotesTx">
        <pc:chgData name="Phan,Tay" userId="8a4d87bb-e319-47ea-8734-c09093f1c0b9" providerId="ADAL" clId="{67099CBF-A81A-554B-A45B-803A92293EC9}" dt="2021-05-09T14:50:04.431" v="1290" actId="1076"/>
        <pc:sldMkLst>
          <pc:docMk/>
          <pc:sldMk cId="3819112539" sldId="322"/>
        </pc:sldMkLst>
        <pc:spChg chg="add del mod">
          <ac:chgData name="Phan,Tay" userId="8a4d87bb-e319-47ea-8734-c09093f1c0b9" providerId="ADAL" clId="{67099CBF-A81A-554B-A45B-803A92293EC9}" dt="2021-05-09T14:49:03.914" v="1266" actId="478"/>
          <ac:spMkLst>
            <pc:docMk/>
            <pc:sldMk cId="3819112539" sldId="322"/>
            <ac:spMk id="4" creationId="{1BEE36D4-8AF7-7A4B-8B5C-E8DDC814E9C3}"/>
          </ac:spMkLst>
        </pc:spChg>
        <pc:spChg chg="add mod">
          <ac:chgData name="Phan,Tay" userId="8a4d87bb-e319-47ea-8734-c09093f1c0b9" providerId="ADAL" clId="{67099CBF-A81A-554B-A45B-803A92293EC9}" dt="2021-05-08T23:46:54.619" v="1210" actId="1076"/>
          <ac:spMkLst>
            <pc:docMk/>
            <pc:sldMk cId="3819112539" sldId="322"/>
            <ac:spMk id="5" creationId="{B17F4B02-7BB2-5040-B110-6B00CA13E4A6}"/>
          </ac:spMkLst>
        </pc:spChg>
        <pc:spChg chg="add mod">
          <ac:chgData name="Phan,Tay" userId="8a4d87bb-e319-47ea-8734-c09093f1c0b9" providerId="ADAL" clId="{67099CBF-A81A-554B-A45B-803A92293EC9}" dt="2021-05-08T23:47:09.939" v="1217" actId="20577"/>
          <ac:spMkLst>
            <pc:docMk/>
            <pc:sldMk cId="3819112539" sldId="322"/>
            <ac:spMk id="7" creationId="{FF1D9EB9-E0CE-D24E-A804-FEA1BDD42BA5}"/>
          </ac:spMkLst>
        </pc:spChg>
        <pc:spChg chg="add mod">
          <ac:chgData name="Phan,Tay" userId="8a4d87bb-e319-47ea-8734-c09093f1c0b9" providerId="ADAL" clId="{67099CBF-A81A-554B-A45B-803A92293EC9}" dt="2021-05-09T14:50:04.431" v="1290" actId="1076"/>
          <ac:spMkLst>
            <pc:docMk/>
            <pc:sldMk cId="3819112539" sldId="322"/>
            <ac:spMk id="8" creationId="{972C1DB3-2875-0842-A1EF-9E393995ECD2}"/>
          </ac:spMkLst>
        </pc:spChg>
        <pc:spChg chg="mod">
          <ac:chgData name="Phan,Tay" userId="8a4d87bb-e319-47ea-8734-c09093f1c0b9" providerId="ADAL" clId="{67099CBF-A81A-554B-A45B-803A92293EC9}" dt="2021-05-09T14:49:53.955" v="1287" actId="1076"/>
          <ac:spMkLst>
            <pc:docMk/>
            <pc:sldMk cId="3819112539" sldId="322"/>
            <ac:spMk id="3519" creationId="{00000000-0000-0000-0000-000000000000}"/>
          </ac:spMkLst>
        </pc:spChg>
        <pc:picChg chg="add mod">
          <ac:chgData name="Phan,Tay" userId="8a4d87bb-e319-47ea-8734-c09093f1c0b9" providerId="ADAL" clId="{67099CBF-A81A-554B-A45B-803A92293EC9}" dt="2021-05-08T23:43:01.701" v="1132" actId="14100"/>
          <ac:picMkLst>
            <pc:docMk/>
            <pc:sldMk cId="3819112539" sldId="322"/>
            <ac:picMk id="3" creationId="{78787E5D-C2B1-1241-8FFA-615F69B56647}"/>
          </ac:picMkLst>
        </pc:picChg>
      </pc:sldChg>
      <pc:sldChg chg="modSp add mod">
        <pc:chgData name="Phan,Tay" userId="8a4d87bb-e319-47ea-8734-c09093f1c0b9" providerId="ADAL" clId="{67099CBF-A81A-554B-A45B-803A92293EC9}" dt="2021-05-08T21:36:46.561" v="261" actId="20577"/>
        <pc:sldMkLst>
          <pc:docMk/>
          <pc:sldMk cId="4250422580" sldId="323"/>
        </pc:sldMkLst>
        <pc:spChg chg="mod">
          <ac:chgData name="Phan,Tay" userId="8a4d87bb-e319-47ea-8734-c09093f1c0b9" providerId="ADAL" clId="{67099CBF-A81A-554B-A45B-803A92293EC9}" dt="2021-05-08T21:36:46.561" v="261" actId="20577"/>
          <ac:spMkLst>
            <pc:docMk/>
            <pc:sldMk cId="4250422580" sldId="323"/>
            <ac:spMk id="3519" creationId="{00000000-0000-0000-0000-000000000000}"/>
          </ac:spMkLst>
        </pc:spChg>
      </pc:sldChg>
      <pc:sldChg chg="addSp delSp modSp new mod modClrScheme chgLayout modNotesTx">
        <pc:chgData name="Phan,Tay" userId="8a4d87bb-e319-47ea-8734-c09093f1c0b9" providerId="ADAL" clId="{67099CBF-A81A-554B-A45B-803A92293EC9}" dt="2021-05-09T14:50:41.772" v="1294" actId="14100"/>
        <pc:sldMkLst>
          <pc:docMk/>
          <pc:sldMk cId="986739684" sldId="324"/>
        </pc:sldMkLst>
        <pc:spChg chg="del mod ord">
          <ac:chgData name="Phan,Tay" userId="8a4d87bb-e319-47ea-8734-c09093f1c0b9" providerId="ADAL" clId="{67099CBF-A81A-554B-A45B-803A92293EC9}" dt="2021-05-08T23:01:11.116" v="624" actId="700"/>
          <ac:spMkLst>
            <pc:docMk/>
            <pc:sldMk cId="986739684" sldId="324"/>
            <ac:spMk id="2" creationId="{78E827CE-843D-6241-A6E9-6E9678E9A3E6}"/>
          </ac:spMkLst>
        </pc:spChg>
        <pc:spChg chg="add del mod ord">
          <ac:chgData name="Phan,Tay" userId="8a4d87bb-e319-47ea-8734-c09093f1c0b9" providerId="ADAL" clId="{67099CBF-A81A-554B-A45B-803A92293EC9}" dt="2021-05-08T23:08:36.417" v="635" actId="700"/>
          <ac:spMkLst>
            <pc:docMk/>
            <pc:sldMk cId="986739684" sldId="324"/>
            <ac:spMk id="3" creationId="{422481F3-A5B0-1A4D-A7F8-623815E648AB}"/>
          </ac:spMkLst>
        </pc:spChg>
        <pc:spChg chg="add del mod ord">
          <ac:chgData name="Phan,Tay" userId="8a4d87bb-e319-47ea-8734-c09093f1c0b9" providerId="ADAL" clId="{67099CBF-A81A-554B-A45B-803A92293EC9}" dt="2021-05-08T23:08:36.417" v="635" actId="700"/>
          <ac:spMkLst>
            <pc:docMk/>
            <pc:sldMk cId="986739684" sldId="324"/>
            <ac:spMk id="4" creationId="{6244E0C7-3012-5641-B734-461E591B2AD0}"/>
          </ac:spMkLst>
        </pc:spChg>
        <pc:spChg chg="add del mod ord">
          <ac:chgData name="Phan,Tay" userId="8a4d87bb-e319-47ea-8734-c09093f1c0b9" providerId="ADAL" clId="{67099CBF-A81A-554B-A45B-803A92293EC9}" dt="2021-05-08T23:08:36.417" v="635" actId="700"/>
          <ac:spMkLst>
            <pc:docMk/>
            <pc:sldMk cId="986739684" sldId="324"/>
            <ac:spMk id="5" creationId="{309B0AB8-E37B-E04C-89D9-0038DB1EED5D}"/>
          </ac:spMkLst>
        </pc:spChg>
        <pc:spChg chg="add del mod ord">
          <ac:chgData name="Phan,Tay" userId="8a4d87bb-e319-47ea-8734-c09093f1c0b9" providerId="ADAL" clId="{67099CBF-A81A-554B-A45B-803A92293EC9}" dt="2021-05-08T23:08:36.417" v="635" actId="700"/>
          <ac:spMkLst>
            <pc:docMk/>
            <pc:sldMk cId="986739684" sldId="324"/>
            <ac:spMk id="6" creationId="{18E878C8-6444-564D-82FA-AA9904B5D28E}"/>
          </ac:spMkLst>
        </pc:spChg>
        <pc:spChg chg="add del mod ord">
          <ac:chgData name="Phan,Tay" userId="8a4d87bb-e319-47ea-8734-c09093f1c0b9" providerId="ADAL" clId="{67099CBF-A81A-554B-A45B-803A92293EC9}" dt="2021-05-08T23:08:36.417" v="635" actId="700"/>
          <ac:spMkLst>
            <pc:docMk/>
            <pc:sldMk cId="986739684" sldId="324"/>
            <ac:spMk id="7" creationId="{80F65149-F1BF-434F-8543-B74286E504BE}"/>
          </ac:spMkLst>
        </pc:spChg>
        <pc:spChg chg="add del mod ord">
          <ac:chgData name="Phan,Tay" userId="8a4d87bb-e319-47ea-8734-c09093f1c0b9" providerId="ADAL" clId="{67099CBF-A81A-554B-A45B-803A92293EC9}" dt="2021-05-08T23:08:36.417" v="635" actId="700"/>
          <ac:spMkLst>
            <pc:docMk/>
            <pc:sldMk cId="986739684" sldId="324"/>
            <ac:spMk id="8" creationId="{0F6CEE4E-E5B2-DD43-BE37-FB21BC745D21}"/>
          </ac:spMkLst>
        </pc:spChg>
        <pc:spChg chg="add del mod ord">
          <ac:chgData name="Phan,Tay" userId="8a4d87bb-e319-47ea-8734-c09093f1c0b9" providerId="ADAL" clId="{67099CBF-A81A-554B-A45B-803A92293EC9}" dt="2021-05-08T23:08:50.175" v="636" actId="478"/>
          <ac:spMkLst>
            <pc:docMk/>
            <pc:sldMk cId="986739684" sldId="324"/>
            <ac:spMk id="9" creationId="{C8510AB3-B770-7347-B278-AD1242DAE170}"/>
          </ac:spMkLst>
        </pc:spChg>
        <pc:spChg chg="add del mod ord">
          <ac:chgData name="Phan,Tay" userId="8a4d87bb-e319-47ea-8734-c09093f1c0b9" providerId="ADAL" clId="{67099CBF-A81A-554B-A45B-803A92293EC9}" dt="2021-05-08T23:11:17.548" v="720" actId="478"/>
          <ac:spMkLst>
            <pc:docMk/>
            <pc:sldMk cId="986739684" sldId="324"/>
            <ac:spMk id="10" creationId="{6C24DC5D-0568-6547-9A70-2BEF2BF0D034}"/>
          </ac:spMkLst>
        </pc:spChg>
        <pc:spChg chg="add del mod ord">
          <ac:chgData name="Phan,Tay" userId="8a4d87bb-e319-47ea-8734-c09093f1c0b9" providerId="ADAL" clId="{67099CBF-A81A-554B-A45B-803A92293EC9}" dt="2021-05-08T23:11:19.335" v="721" actId="478"/>
          <ac:spMkLst>
            <pc:docMk/>
            <pc:sldMk cId="986739684" sldId="324"/>
            <ac:spMk id="11" creationId="{A1A8D50B-8278-BD4B-A622-DBE3DE495F09}"/>
          </ac:spMkLst>
        </pc:spChg>
        <pc:spChg chg="add del mod ord">
          <ac:chgData name="Phan,Tay" userId="8a4d87bb-e319-47ea-8734-c09093f1c0b9" providerId="ADAL" clId="{67099CBF-A81A-554B-A45B-803A92293EC9}" dt="2021-05-08T23:11:14.065" v="718" actId="478"/>
          <ac:spMkLst>
            <pc:docMk/>
            <pc:sldMk cId="986739684" sldId="324"/>
            <ac:spMk id="12" creationId="{058C7778-E963-024D-ACB2-0F5E34C9A077}"/>
          </ac:spMkLst>
        </pc:spChg>
        <pc:spChg chg="add del mod ord">
          <ac:chgData name="Phan,Tay" userId="8a4d87bb-e319-47ea-8734-c09093f1c0b9" providerId="ADAL" clId="{67099CBF-A81A-554B-A45B-803A92293EC9}" dt="2021-05-08T23:11:16.162" v="719" actId="478"/>
          <ac:spMkLst>
            <pc:docMk/>
            <pc:sldMk cId="986739684" sldId="324"/>
            <ac:spMk id="13" creationId="{F4FD6203-7D15-B84E-B737-DA109162B616}"/>
          </ac:spMkLst>
        </pc:spChg>
        <pc:spChg chg="add del mod ord">
          <ac:chgData name="Phan,Tay" userId="8a4d87bb-e319-47ea-8734-c09093f1c0b9" providerId="ADAL" clId="{67099CBF-A81A-554B-A45B-803A92293EC9}" dt="2021-05-08T23:11:10.524" v="716" actId="478"/>
          <ac:spMkLst>
            <pc:docMk/>
            <pc:sldMk cId="986739684" sldId="324"/>
            <ac:spMk id="14" creationId="{7412D00D-C987-554E-98D7-DA16B9C002BA}"/>
          </ac:spMkLst>
        </pc:spChg>
        <pc:spChg chg="add del mod ord">
          <ac:chgData name="Phan,Tay" userId="8a4d87bb-e319-47ea-8734-c09093f1c0b9" providerId="ADAL" clId="{67099CBF-A81A-554B-A45B-803A92293EC9}" dt="2021-05-08T23:11:11.560" v="717" actId="478"/>
          <ac:spMkLst>
            <pc:docMk/>
            <pc:sldMk cId="986739684" sldId="324"/>
            <ac:spMk id="15" creationId="{F6F19025-EF28-104A-BA56-2D86D9E8C7EC}"/>
          </ac:spMkLst>
        </pc:spChg>
        <pc:spChg chg="add del mod ord">
          <ac:chgData name="Phan,Tay" userId="8a4d87bb-e319-47ea-8734-c09093f1c0b9" providerId="ADAL" clId="{67099CBF-A81A-554B-A45B-803A92293EC9}" dt="2021-05-08T23:11:02.023" v="710" actId="478"/>
          <ac:spMkLst>
            <pc:docMk/>
            <pc:sldMk cId="986739684" sldId="324"/>
            <ac:spMk id="16" creationId="{6559F67A-31B5-6543-8181-DE5A4529BBC6}"/>
          </ac:spMkLst>
        </pc:spChg>
        <pc:spChg chg="add del mod ord">
          <ac:chgData name="Phan,Tay" userId="8a4d87bb-e319-47ea-8734-c09093f1c0b9" providerId="ADAL" clId="{67099CBF-A81A-554B-A45B-803A92293EC9}" dt="2021-05-08T23:11:03.804" v="711" actId="478"/>
          <ac:spMkLst>
            <pc:docMk/>
            <pc:sldMk cId="986739684" sldId="324"/>
            <ac:spMk id="17" creationId="{FAAE1AAA-07BA-FF4C-8CEB-330A50DBDD4A}"/>
          </ac:spMkLst>
        </pc:spChg>
        <pc:spChg chg="add del mod ord">
          <ac:chgData name="Phan,Tay" userId="8a4d87bb-e319-47ea-8734-c09093f1c0b9" providerId="ADAL" clId="{67099CBF-A81A-554B-A45B-803A92293EC9}" dt="2021-05-08T23:11:05.210" v="712" actId="478"/>
          <ac:spMkLst>
            <pc:docMk/>
            <pc:sldMk cId="986739684" sldId="324"/>
            <ac:spMk id="18" creationId="{83B0DF3E-3A74-0A41-AFBE-81BF4FE514A0}"/>
          </ac:spMkLst>
        </pc:spChg>
        <pc:spChg chg="add del mod ord">
          <ac:chgData name="Phan,Tay" userId="8a4d87bb-e319-47ea-8734-c09093f1c0b9" providerId="ADAL" clId="{67099CBF-A81A-554B-A45B-803A92293EC9}" dt="2021-05-08T23:11:06.578" v="713" actId="478"/>
          <ac:spMkLst>
            <pc:docMk/>
            <pc:sldMk cId="986739684" sldId="324"/>
            <ac:spMk id="19" creationId="{689C99CE-0809-0444-8D6E-D459A3C45D5B}"/>
          </ac:spMkLst>
        </pc:spChg>
        <pc:spChg chg="add del mod ord">
          <ac:chgData name="Phan,Tay" userId="8a4d87bb-e319-47ea-8734-c09093f1c0b9" providerId="ADAL" clId="{67099CBF-A81A-554B-A45B-803A92293EC9}" dt="2021-05-08T23:11:07.824" v="714" actId="478"/>
          <ac:spMkLst>
            <pc:docMk/>
            <pc:sldMk cId="986739684" sldId="324"/>
            <ac:spMk id="20" creationId="{CADC8251-3FBF-2245-858E-63BB2B89A128}"/>
          </ac:spMkLst>
        </pc:spChg>
        <pc:spChg chg="add del mod ord">
          <ac:chgData name="Phan,Tay" userId="8a4d87bb-e319-47ea-8734-c09093f1c0b9" providerId="ADAL" clId="{67099CBF-A81A-554B-A45B-803A92293EC9}" dt="2021-05-08T23:11:09.212" v="715" actId="478"/>
          <ac:spMkLst>
            <pc:docMk/>
            <pc:sldMk cId="986739684" sldId="324"/>
            <ac:spMk id="21" creationId="{EC0CE42B-E40A-864E-9D89-93144475F14A}"/>
          </ac:spMkLst>
        </pc:spChg>
        <pc:spChg chg="add del mod">
          <ac:chgData name="Phan,Tay" userId="8a4d87bb-e319-47ea-8734-c09093f1c0b9" providerId="ADAL" clId="{67099CBF-A81A-554B-A45B-803A92293EC9}" dt="2021-05-08T23:09:42.961" v="675" actId="478"/>
          <ac:spMkLst>
            <pc:docMk/>
            <pc:sldMk cId="986739684" sldId="324"/>
            <ac:spMk id="22" creationId="{49727E18-4D61-234E-AFDB-51FC848D59F5}"/>
          </ac:spMkLst>
        </pc:spChg>
        <pc:spChg chg="add mod">
          <ac:chgData name="Phan,Tay" userId="8a4d87bb-e319-47ea-8734-c09093f1c0b9" providerId="ADAL" clId="{67099CBF-A81A-554B-A45B-803A92293EC9}" dt="2021-05-08T23:30:04.113" v="895" actId="1076"/>
          <ac:spMkLst>
            <pc:docMk/>
            <pc:sldMk cId="986739684" sldId="324"/>
            <ac:spMk id="24" creationId="{07D5D136-B4DE-E340-84B2-2D671A9D27F0}"/>
          </ac:spMkLst>
        </pc:spChg>
        <pc:spChg chg="add mod">
          <ac:chgData name="Phan,Tay" userId="8a4d87bb-e319-47ea-8734-c09093f1c0b9" providerId="ADAL" clId="{67099CBF-A81A-554B-A45B-803A92293EC9}" dt="2021-05-08T23:30:01.401" v="894" actId="1076"/>
          <ac:spMkLst>
            <pc:docMk/>
            <pc:sldMk cId="986739684" sldId="324"/>
            <ac:spMk id="25" creationId="{7F159286-5210-AC42-871D-5512E7CBB8EB}"/>
          </ac:spMkLst>
        </pc:spChg>
        <pc:spChg chg="add mod">
          <ac:chgData name="Phan,Tay" userId="8a4d87bb-e319-47ea-8734-c09093f1c0b9" providerId="ADAL" clId="{67099CBF-A81A-554B-A45B-803A92293EC9}" dt="2021-05-08T23:30:01.401" v="894" actId="1076"/>
          <ac:spMkLst>
            <pc:docMk/>
            <pc:sldMk cId="986739684" sldId="324"/>
            <ac:spMk id="28" creationId="{7EBE99A9-2A04-9446-9806-D28928D47E12}"/>
          </ac:spMkLst>
        </pc:spChg>
        <pc:spChg chg="add mod">
          <ac:chgData name="Phan,Tay" userId="8a4d87bb-e319-47ea-8734-c09093f1c0b9" providerId="ADAL" clId="{67099CBF-A81A-554B-A45B-803A92293EC9}" dt="2021-05-08T23:30:01.401" v="894" actId="1076"/>
          <ac:spMkLst>
            <pc:docMk/>
            <pc:sldMk cId="986739684" sldId="324"/>
            <ac:spMk id="35" creationId="{22DBF51D-4350-3D4F-B0A7-570F5871540B}"/>
          </ac:spMkLst>
        </pc:spChg>
        <pc:spChg chg="add mod">
          <ac:chgData name="Phan,Tay" userId="8a4d87bb-e319-47ea-8734-c09093f1c0b9" providerId="ADAL" clId="{67099CBF-A81A-554B-A45B-803A92293EC9}" dt="2021-05-08T23:30:01.401" v="894" actId="1076"/>
          <ac:spMkLst>
            <pc:docMk/>
            <pc:sldMk cId="986739684" sldId="324"/>
            <ac:spMk id="38" creationId="{DF7F4489-2E68-3B44-B022-E644EC1F49E7}"/>
          </ac:spMkLst>
        </pc:spChg>
        <pc:spChg chg="add mod">
          <ac:chgData name="Phan,Tay" userId="8a4d87bb-e319-47ea-8734-c09093f1c0b9" providerId="ADAL" clId="{67099CBF-A81A-554B-A45B-803A92293EC9}" dt="2021-05-08T23:30:01.401" v="894" actId="1076"/>
          <ac:spMkLst>
            <pc:docMk/>
            <pc:sldMk cId="986739684" sldId="324"/>
            <ac:spMk id="41" creationId="{6293FEB2-53F5-DE49-AECF-5FBAE8C3CBEC}"/>
          </ac:spMkLst>
        </pc:spChg>
        <pc:spChg chg="add mod">
          <ac:chgData name="Phan,Tay" userId="8a4d87bb-e319-47ea-8734-c09093f1c0b9" providerId="ADAL" clId="{67099CBF-A81A-554B-A45B-803A92293EC9}" dt="2021-05-08T23:30:01.401" v="894" actId="1076"/>
          <ac:spMkLst>
            <pc:docMk/>
            <pc:sldMk cId="986739684" sldId="324"/>
            <ac:spMk id="44" creationId="{7A743A64-1470-F440-A488-7D8B9A3C9EB6}"/>
          </ac:spMkLst>
        </pc:spChg>
        <pc:picChg chg="add mod">
          <ac:chgData name="Phan,Tay" userId="8a4d87bb-e319-47ea-8734-c09093f1c0b9" providerId="ADAL" clId="{67099CBF-A81A-554B-A45B-803A92293EC9}" dt="2021-05-08T23:30:07.015" v="896" actId="1076"/>
          <ac:picMkLst>
            <pc:docMk/>
            <pc:sldMk cId="986739684" sldId="324"/>
            <ac:picMk id="23" creationId="{FE9B8BA9-9D6A-6142-A36E-2D322C83C2F5}"/>
          </ac:picMkLst>
        </pc:picChg>
        <pc:picChg chg="add del mod">
          <ac:chgData name="Phan,Tay" userId="8a4d87bb-e319-47ea-8734-c09093f1c0b9" providerId="ADAL" clId="{67099CBF-A81A-554B-A45B-803A92293EC9}" dt="2021-05-08T23:17:25.672" v="786" actId="478"/>
          <ac:picMkLst>
            <pc:docMk/>
            <pc:sldMk cId="986739684" sldId="324"/>
            <ac:picMk id="27" creationId="{7726BA5E-26A5-C04B-A800-13527938CB3E}"/>
          </ac:picMkLst>
        </pc:picChg>
        <pc:picChg chg="add mod">
          <ac:chgData name="Phan,Tay" userId="8a4d87bb-e319-47ea-8734-c09093f1c0b9" providerId="ADAL" clId="{67099CBF-A81A-554B-A45B-803A92293EC9}" dt="2021-05-08T23:30:01.401" v="894" actId="1076"/>
          <ac:picMkLst>
            <pc:docMk/>
            <pc:sldMk cId="986739684" sldId="324"/>
            <ac:picMk id="30" creationId="{0A59FDB5-8E97-F940-8778-A6FF69E48F4B}"/>
          </ac:picMkLst>
        </pc:picChg>
        <pc:picChg chg="add del mod">
          <ac:chgData name="Phan,Tay" userId="8a4d87bb-e319-47ea-8734-c09093f1c0b9" providerId="ADAL" clId="{67099CBF-A81A-554B-A45B-803A92293EC9}" dt="2021-05-08T23:18:00.752" v="791" actId="478"/>
          <ac:picMkLst>
            <pc:docMk/>
            <pc:sldMk cId="986739684" sldId="324"/>
            <ac:picMk id="32" creationId="{BB84DBB4-32AF-A942-BBA5-2002E3E62B60}"/>
          </ac:picMkLst>
        </pc:picChg>
        <pc:picChg chg="add mod">
          <ac:chgData name="Phan,Tay" userId="8a4d87bb-e319-47ea-8734-c09093f1c0b9" providerId="ADAL" clId="{67099CBF-A81A-554B-A45B-803A92293EC9}" dt="2021-05-08T23:30:01.401" v="894" actId="1076"/>
          <ac:picMkLst>
            <pc:docMk/>
            <pc:sldMk cId="986739684" sldId="324"/>
            <ac:picMk id="34" creationId="{573DD013-149E-CE46-B125-D86C62E82BA9}"/>
          </ac:picMkLst>
        </pc:picChg>
        <pc:picChg chg="add mod">
          <ac:chgData name="Phan,Tay" userId="8a4d87bb-e319-47ea-8734-c09093f1c0b9" providerId="ADAL" clId="{67099CBF-A81A-554B-A45B-803A92293EC9}" dt="2021-05-09T14:50:41.772" v="1294" actId="14100"/>
          <ac:picMkLst>
            <pc:docMk/>
            <pc:sldMk cId="986739684" sldId="324"/>
            <ac:picMk id="37" creationId="{D3F013A5-0913-0C47-96EA-00394D74E2FC}"/>
          </ac:picMkLst>
        </pc:picChg>
        <pc:picChg chg="add del mod">
          <ac:chgData name="Phan,Tay" userId="8a4d87bb-e319-47ea-8734-c09093f1c0b9" providerId="ADAL" clId="{67099CBF-A81A-554B-A45B-803A92293EC9}" dt="2021-05-08T23:29:23.774" v="889" actId="478"/>
          <ac:picMkLst>
            <pc:docMk/>
            <pc:sldMk cId="986739684" sldId="324"/>
            <ac:picMk id="40" creationId="{262312C4-627D-2F4A-B291-DBF194BB8BC9}"/>
          </ac:picMkLst>
        </pc:picChg>
        <pc:picChg chg="add del mod">
          <ac:chgData name="Phan,Tay" userId="8a4d87bb-e319-47ea-8734-c09093f1c0b9" providerId="ADAL" clId="{67099CBF-A81A-554B-A45B-803A92293EC9}" dt="2021-05-08T23:29:33.245" v="891" actId="478"/>
          <ac:picMkLst>
            <pc:docMk/>
            <pc:sldMk cId="986739684" sldId="324"/>
            <ac:picMk id="43" creationId="{0E8837EC-EF26-1D45-B024-61501843D9A8}"/>
          </ac:picMkLst>
        </pc:picChg>
        <pc:picChg chg="add mod">
          <ac:chgData name="Phan,Tay" userId="8a4d87bb-e319-47ea-8734-c09093f1c0b9" providerId="ADAL" clId="{67099CBF-A81A-554B-A45B-803A92293EC9}" dt="2021-05-09T14:50:34.490" v="1293" actId="1076"/>
          <ac:picMkLst>
            <pc:docMk/>
            <pc:sldMk cId="986739684" sldId="324"/>
            <ac:picMk id="46" creationId="{0CB0B47A-1E85-E143-A1FD-446227DCB3FF}"/>
          </ac:picMkLst>
        </pc:picChg>
      </pc:sldChg>
      <pc:sldChg chg="addSp delSp modSp add del mod modNotesTx">
        <pc:chgData name="Phan,Tay" userId="8a4d87bb-e319-47ea-8734-c09093f1c0b9" providerId="ADAL" clId="{67099CBF-A81A-554B-A45B-803A92293EC9}" dt="2021-05-08T23:00:39.219" v="620" actId="2696"/>
        <pc:sldMkLst>
          <pc:docMk/>
          <pc:sldMk cId="3831441030" sldId="324"/>
        </pc:sldMkLst>
        <pc:spChg chg="add del mod">
          <ac:chgData name="Phan,Tay" userId="8a4d87bb-e319-47ea-8734-c09093f1c0b9" providerId="ADAL" clId="{67099CBF-A81A-554B-A45B-803A92293EC9}" dt="2021-05-08T22:38:33.539" v="497" actId="478"/>
          <ac:spMkLst>
            <pc:docMk/>
            <pc:sldMk cId="3831441030" sldId="324"/>
            <ac:spMk id="3" creationId="{66FBD17C-8D6E-CB40-A311-E0C0A0EC6766}"/>
          </ac:spMkLst>
        </pc:spChg>
        <pc:spChg chg="add del mod">
          <ac:chgData name="Phan,Tay" userId="8a4d87bb-e319-47ea-8734-c09093f1c0b9" providerId="ADAL" clId="{67099CBF-A81A-554B-A45B-803A92293EC9}" dt="2021-05-08T22:41:21.952" v="569" actId="478"/>
          <ac:spMkLst>
            <pc:docMk/>
            <pc:sldMk cId="3831441030" sldId="324"/>
            <ac:spMk id="4" creationId="{09921288-20B5-AA4B-82CF-B7BE97EBFDE9}"/>
          </ac:spMkLst>
        </pc:spChg>
        <pc:spChg chg="add mod">
          <ac:chgData name="Phan,Tay" userId="8a4d87bb-e319-47ea-8734-c09093f1c0b9" providerId="ADAL" clId="{67099CBF-A81A-554B-A45B-803A92293EC9}" dt="2021-05-08T22:57:53.801" v="612" actId="1076"/>
          <ac:spMkLst>
            <pc:docMk/>
            <pc:sldMk cId="3831441030" sldId="324"/>
            <ac:spMk id="5" creationId="{612BA99A-B6E4-3C44-A35A-5EAFB6521E87}"/>
          </ac:spMkLst>
        </pc:spChg>
        <pc:spChg chg="add del mod">
          <ac:chgData name="Phan,Tay" userId="8a4d87bb-e319-47ea-8734-c09093f1c0b9" providerId="ADAL" clId="{67099CBF-A81A-554B-A45B-803A92293EC9}" dt="2021-05-08T22:41:39.347" v="574" actId="478"/>
          <ac:spMkLst>
            <pc:docMk/>
            <pc:sldMk cId="3831441030" sldId="324"/>
            <ac:spMk id="6" creationId="{DAC9729F-04BE-0E48-8644-AAC8A8435B8B}"/>
          </ac:spMkLst>
        </pc:spChg>
        <pc:spChg chg="add mod">
          <ac:chgData name="Phan,Tay" userId="8a4d87bb-e319-47ea-8734-c09093f1c0b9" providerId="ADAL" clId="{67099CBF-A81A-554B-A45B-803A92293EC9}" dt="2021-05-08T22:58:19.337" v="618" actId="207"/>
          <ac:spMkLst>
            <pc:docMk/>
            <pc:sldMk cId="3831441030" sldId="324"/>
            <ac:spMk id="7" creationId="{06656FD3-9344-3D41-94E7-D8C4A7946D8A}"/>
          </ac:spMkLst>
        </pc:spChg>
        <pc:spChg chg="add mod">
          <ac:chgData name="Phan,Tay" userId="8a4d87bb-e319-47ea-8734-c09093f1c0b9" providerId="ADAL" clId="{67099CBF-A81A-554B-A45B-803A92293EC9}" dt="2021-05-08T22:57:58.413" v="613" actId="1076"/>
          <ac:spMkLst>
            <pc:docMk/>
            <pc:sldMk cId="3831441030" sldId="324"/>
            <ac:spMk id="8" creationId="{07A392DB-E9FE-E84B-90EF-7A1DD14C7638}"/>
          </ac:spMkLst>
        </pc:spChg>
        <pc:spChg chg="del">
          <ac:chgData name="Phan,Tay" userId="8a4d87bb-e319-47ea-8734-c09093f1c0b9" providerId="ADAL" clId="{67099CBF-A81A-554B-A45B-803A92293EC9}" dt="2021-05-08T22:38:31.158" v="496" actId="478"/>
          <ac:spMkLst>
            <pc:docMk/>
            <pc:sldMk cId="3831441030" sldId="324"/>
            <ac:spMk id="3519" creationId="{00000000-0000-0000-0000-000000000000}"/>
          </ac:spMkLst>
        </pc:spChg>
        <pc:picChg chg="add mod">
          <ac:chgData name="Phan,Tay" userId="8a4d87bb-e319-47ea-8734-c09093f1c0b9" providerId="ADAL" clId="{67099CBF-A81A-554B-A45B-803A92293EC9}" dt="2021-05-08T22:57:38.743" v="610" actId="1076"/>
          <ac:picMkLst>
            <pc:docMk/>
            <pc:sldMk cId="3831441030" sldId="324"/>
            <ac:picMk id="10" creationId="{708A1385-A0B1-B14D-BDC9-58F5AD4331A7}"/>
          </ac:picMkLst>
        </pc:picChg>
        <pc:picChg chg="add mod">
          <ac:chgData name="Phan,Tay" userId="8a4d87bb-e319-47ea-8734-c09093f1c0b9" providerId="ADAL" clId="{67099CBF-A81A-554B-A45B-803A92293EC9}" dt="2021-05-08T22:59:16.744" v="619" actId="931"/>
          <ac:picMkLst>
            <pc:docMk/>
            <pc:sldMk cId="3831441030" sldId="324"/>
            <ac:picMk id="12" creationId="{8F3C8419-BD60-6440-8510-0D14660E9141}"/>
          </ac:picMkLst>
        </pc:picChg>
      </pc:sldChg>
      <pc:sldChg chg="new del">
        <pc:chgData name="Phan,Tay" userId="8a4d87bb-e319-47ea-8734-c09093f1c0b9" providerId="ADAL" clId="{67099CBF-A81A-554B-A45B-803A92293EC9}" dt="2021-05-08T23:45:11.623" v="1156" actId="2696"/>
        <pc:sldMkLst>
          <pc:docMk/>
          <pc:sldMk cId="505548701" sldId="325"/>
        </pc:sldMkLst>
      </pc:sldChg>
      <pc:sldChg chg="addSp delSp modSp add mod">
        <pc:chgData name="Phan,Tay" userId="8a4d87bb-e319-47ea-8734-c09093f1c0b9" providerId="ADAL" clId="{67099CBF-A81A-554B-A45B-803A92293EC9}" dt="2021-05-09T14:52:17.098" v="1298" actId="1076"/>
        <pc:sldMkLst>
          <pc:docMk/>
          <pc:sldMk cId="833757768" sldId="325"/>
        </pc:sldMkLst>
        <pc:spChg chg="add del mod">
          <ac:chgData name="Phan,Tay" userId="8a4d87bb-e319-47ea-8734-c09093f1c0b9" providerId="ADAL" clId="{67099CBF-A81A-554B-A45B-803A92293EC9}" dt="2021-05-09T14:49:42.248" v="1285" actId="478"/>
          <ac:spMkLst>
            <pc:docMk/>
            <pc:sldMk cId="833757768" sldId="325"/>
            <ac:spMk id="6" creationId="{A96F8381-49B0-BC4C-8648-47FEEEF34D17}"/>
          </ac:spMkLst>
        </pc:spChg>
        <pc:spChg chg="add mod">
          <ac:chgData name="Phan,Tay" userId="8a4d87bb-e319-47ea-8734-c09093f1c0b9" providerId="ADAL" clId="{67099CBF-A81A-554B-A45B-803A92293EC9}" dt="2021-05-09T14:52:17.098" v="1298" actId="1076"/>
          <ac:spMkLst>
            <pc:docMk/>
            <pc:sldMk cId="833757768" sldId="325"/>
            <ac:spMk id="7" creationId="{FBA33748-2C38-8D4D-86EE-B555D7A90A07}"/>
          </ac:spMkLst>
        </pc:spChg>
        <pc:spChg chg="mod">
          <ac:chgData name="Phan,Tay" userId="8a4d87bb-e319-47ea-8734-c09093f1c0b9" providerId="ADAL" clId="{67099CBF-A81A-554B-A45B-803A92293EC9}" dt="2021-05-09T14:52:12.730" v="1297" actId="1076"/>
          <ac:spMkLst>
            <pc:docMk/>
            <pc:sldMk cId="833757768" sldId="325"/>
            <ac:spMk id="3519" creationId="{00000000-0000-0000-0000-000000000000}"/>
          </ac:spMkLst>
        </pc:spChg>
        <pc:picChg chg="del">
          <ac:chgData name="Phan,Tay" userId="8a4d87bb-e319-47ea-8734-c09093f1c0b9" providerId="ADAL" clId="{67099CBF-A81A-554B-A45B-803A92293EC9}" dt="2021-05-08T23:45:16.192" v="1158" actId="478"/>
          <ac:picMkLst>
            <pc:docMk/>
            <pc:sldMk cId="833757768" sldId="325"/>
            <ac:picMk id="3" creationId="{78787E5D-C2B1-1241-8FFA-615F69B56647}"/>
          </ac:picMkLst>
        </pc:picChg>
        <pc:picChg chg="add mod">
          <ac:chgData name="Phan,Tay" userId="8a4d87bb-e319-47ea-8734-c09093f1c0b9" providerId="ADAL" clId="{67099CBF-A81A-554B-A45B-803A92293EC9}" dt="2021-05-09T14:52:08.648" v="1296" actId="14100"/>
          <ac:picMkLst>
            <pc:docMk/>
            <pc:sldMk cId="833757768" sldId="325"/>
            <ac:picMk id="5" creationId="{7045EE92-AD31-A243-96B1-E2A0D48B6970}"/>
          </ac:picMkLst>
        </pc:picChg>
      </pc:sldChg>
      <pc:sldChg chg="addSp delSp modSp mod">
        <pc:chgData name="Phan,Tay" userId="8a4d87bb-e319-47ea-8734-c09093f1c0b9" providerId="ADAL" clId="{67099CBF-A81A-554B-A45B-803A92293EC9}" dt="2021-05-10T06:29:12.684" v="1689" actId="20577"/>
        <pc:sldMkLst>
          <pc:docMk/>
          <pc:sldMk cId="2452906991" sldId="327"/>
        </pc:sldMkLst>
        <pc:spChg chg="add del mod">
          <ac:chgData name="Phan,Tay" userId="8a4d87bb-e319-47ea-8734-c09093f1c0b9" providerId="ADAL" clId="{67099CBF-A81A-554B-A45B-803A92293EC9}" dt="2021-05-10T06:01:44.723" v="1450" actId="478"/>
          <ac:spMkLst>
            <pc:docMk/>
            <pc:sldMk cId="2452906991" sldId="327"/>
            <ac:spMk id="3" creationId="{D127E1D2-E435-A84B-8D18-297B6E89E501}"/>
          </ac:spMkLst>
        </pc:spChg>
        <pc:spChg chg="add mod">
          <ac:chgData name="Phan,Tay" userId="8a4d87bb-e319-47ea-8734-c09093f1c0b9" providerId="ADAL" clId="{67099CBF-A81A-554B-A45B-803A92293EC9}" dt="2021-05-10T06:26:04.292" v="1613" actId="20577"/>
          <ac:spMkLst>
            <pc:docMk/>
            <pc:sldMk cId="2452906991" sldId="327"/>
            <ac:spMk id="6" creationId="{F3C6AE03-14B1-DB48-963D-095BA81DCFD2}"/>
          </ac:spMkLst>
        </pc:spChg>
        <pc:spChg chg="add mod">
          <ac:chgData name="Phan,Tay" userId="8a4d87bb-e319-47ea-8734-c09093f1c0b9" providerId="ADAL" clId="{67099CBF-A81A-554B-A45B-803A92293EC9}" dt="2021-05-10T06:29:12.684" v="1689" actId="20577"/>
          <ac:spMkLst>
            <pc:docMk/>
            <pc:sldMk cId="2452906991" sldId="327"/>
            <ac:spMk id="7" creationId="{60497CE1-AA50-0245-88DE-6DC6D3CE6E5C}"/>
          </ac:spMkLst>
        </pc:spChg>
        <pc:spChg chg="add del mod">
          <ac:chgData name="Phan,Tay" userId="8a4d87bb-e319-47ea-8734-c09093f1c0b9" providerId="ADAL" clId="{67099CBF-A81A-554B-A45B-803A92293EC9}" dt="2021-05-10T06:25:50.543" v="1602" actId="478"/>
          <ac:spMkLst>
            <pc:docMk/>
            <pc:sldMk cId="2452906991" sldId="327"/>
            <ac:spMk id="8" creationId="{555CCD2A-04CC-3942-9412-BA29C81C0546}"/>
          </ac:spMkLst>
        </pc:spChg>
        <pc:spChg chg="del">
          <ac:chgData name="Phan,Tay" userId="8a4d87bb-e319-47ea-8734-c09093f1c0b9" providerId="ADAL" clId="{67099CBF-A81A-554B-A45B-803A92293EC9}" dt="2021-05-10T06:01:39.036" v="1448" actId="478"/>
          <ac:spMkLst>
            <pc:docMk/>
            <pc:sldMk cId="2452906991" sldId="327"/>
            <ac:spMk id="3512" creationId="{00000000-0000-0000-0000-000000000000}"/>
          </ac:spMkLst>
        </pc:spChg>
      </pc:sldChg>
      <pc:sldChg chg="addSp delSp modSp mod modClrScheme chgLayout">
        <pc:chgData name="Phan,Tay" userId="8a4d87bb-e319-47ea-8734-c09093f1c0b9" providerId="ADAL" clId="{67099CBF-A81A-554B-A45B-803A92293EC9}" dt="2021-05-10T06:24:32.491" v="1601" actId="58"/>
        <pc:sldMkLst>
          <pc:docMk/>
          <pc:sldMk cId="1360593314" sldId="328"/>
        </pc:sldMkLst>
        <pc:spChg chg="mod ord">
          <ac:chgData name="Phan,Tay" userId="8a4d87bb-e319-47ea-8734-c09093f1c0b9" providerId="ADAL" clId="{67099CBF-A81A-554B-A45B-803A92293EC9}" dt="2021-05-10T06:13:37.339" v="1511" actId="1076"/>
          <ac:spMkLst>
            <pc:docMk/>
            <pc:sldMk cId="1360593314" sldId="328"/>
            <ac:spMk id="2" creationId="{9528372B-73D8-4E7D-818B-10A9C1374861}"/>
          </ac:spMkLst>
        </pc:spChg>
        <pc:spChg chg="add del mod ord">
          <ac:chgData name="Phan,Tay" userId="8a4d87bb-e319-47ea-8734-c09093f1c0b9" providerId="ADAL" clId="{67099CBF-A81A-554B-A45B-803A92293EC9}" dt="2021-05-10T05:56:49.222" v="1416" actId="700"/>
          <ac:spMkLst>
            <pc:docMk/>
            <pc:sldMk cId="1360593314" sldId="328"/>
            <ac:spMk id="3" creationId="{FB187302-11C1-E244-8376-123184A71A24}"/>
          </ac:spMkLst>
        </pc:spChg>
        <pc:spChg chg="add del mod ord">
          <ac:chgData name="Phan,Tay" userId="8a4d87bb-e319-47ea-8734-c09093f1c0b9" providerId="ADAL" clId="{67099CBF-A81A-554B-A45B-803A92293EC9}" dt="2021-05-10T05:56:49.222" v="1416" actId="700"/>
          <ac:spMkLst>
            <pc:docMk/>
            <pc:sldMk cId="1360593314" sldId="328"/>
            <ac:spMk id="4" creationId="{45459113-D1C1-D544-8A07-BB100EE07154}"/>
          </ac:spMkLst>
        </pc:spChg>
        <pc:spChg chg="mod">
          <ac:chgData name="Phan,Tay" userId="8a4d87bb-e319-47ea-8734-c09093f1c0b9" providerId="ADAL" clId="{67099CBF-A81A-554B-A45B-803A92293EC9}" dt="2021-05-10T06:24:32.491" v="1601" actId="58"/>
          <ac:spMkLst>
            <pc:docMk/>
            <pc:sldMk cId="1360593314" sldId="328"/>
            <ac:spMk id="5" creationId="{55039B2E-66C7-4D6E-BC5E-90FE8EDC27F4}"/>
          </ac:spMkLst>
        </pc:spChg>
        <pc:spChg chg="add del mod ord">
          <ac:chgData name="Phan,Tay" userId="8a4d87bb-e319-47ea-8734-c09093f1c0b9" providerId="ADAL" clId="{67099CBF-A81A-554B-A45B-803A92293EC9}" dt="2021-05-10T05:57:36.972" v="1426" actId="478"/>
          <ac:spMkLst>
            <pc:docMk/>
            <pc:sldMk cId="1360593314" sldId="328"/>
            <ac:spMk id="6" creationId="{F1FE57F8-097D-2C4F-9450-C11EE54FA789}"/>
          </ac:spMkLst>
        </pc:spChg>
        <pc:spChg chg="add del mod ord">
          <ac:chgData name="Phan,Tay" userId="8a4d87bb-e319-47ea-8734-c09093f1c0b9" providerId="ADAL" clId="{67099CBF-A81A-554B-A45B-803A92293EC9}" dt="2021-05-10T05:57:21.477" v="1421" actId="478"/>
          <ac:spMkLst>
            <pc:docMk/>
            <pc:sldMk cId="1360593314" sldId="328"/>
            <ac:spMk id="7" creationId="{0D23B85F-23A7-F24F-AC36-66C84A1E6753}"/>
          </ac:spMkLst>
        </pc:spChg>
        <pc:spChg chg="add del mod ord">
          <ac:chgData name="Phan,Tay" userId="8a4d87bb-e319-47ea-8734-c09093f1c0b9" providerId="ADAL" clId="{67099CBF-A81A-554B-A45B-803A92293EC9}" dt="2021-05-10T05:57:34.897" v="1425" actId="478"/>
          <ac:spMkLst>
            <pc:docMk/>
            <pc:sldMk cId="1360593314" sldId="328"/>
            <ac:spMk id="8" creationId="{A8B6CC73-7D58-E341-9063-506D78EAD120}"/>
          </ac:spMkLst>
        </pc:spChg>
        <pc:spChg chg="add del mod ord">
          <ac:chgData name="Phan,Tay" userId="8a4d87bb-e319-47ea-8734-c09093f1c0b9" providerId="ADAL" clId="{67099CBF-A81A-554B-A45B-803A92293EC9}" dt="2021-05-10T05:57:13.532" v="1418" actId="478"/>
          <ac:spMkLst>
            <pc:docMk/>
            <pc:sldMk cId="1360593314" sldId="328"/>
            <ac:spMk id="9" creationId="{8E73C8F9-70CD-9B4B-B955-BBDE2F038229}"/>
          </ac:spMkLst>
        </pc:spChg>
        <pc:spChg chg="add del mod ord">
          <ac:chgData name="Phan,Tay" userId="8a4d87bb-e319-47ea-8734-c09093f1c0b9" providerId="ADAL" clId="{67099CBF-A81A-554B-A45B-803A92293EC9}" dt="2021-05-10T05:57:16.051" v="1419" actId="478"/>
          <ac:spMkLst>
            <pc:docMk/>
            <pc:sldMk cId="1360593314" sldId="328"/>
            <ac:spMk id="10" creationId="{50BB7E51-079F-6F47-8D58-890261252D3A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14" creationId="{9339D3BD-AA51-BC43-8EAD-125F2A521C95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15" creationId="{CEC8C828-1784-4543-9B6F-F5405430319F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16" creationId="{6033F606-FFDC-E247-8754-39768965D2D5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17" creationId="{D2502EBB-4EEF-6C4C-BE67-5C403D76F201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18" creationId="{87EB2DE2-C90D-DD45-A700-3704DDB084F5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19" creationId="{F762AF20-8877-8F46-9DF9-F897C04EA3FC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20" creationId="{48E9CB55-3248-B44D-87FE-811CFF7D9DF9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21" creationId="{E590FBBF-53A5-8241-8DCD-2B67E3007697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22" creationId="{E844D4E6-D69D-A74B-A5AF-13FA54AA480C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23" creationId="{CE9438F5-AFA4-7D47-BE3B-59F51B9D9DA5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24" creationId="{76814B47-1F05-154D-8105-413CE4802FD7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25" creationId="{8D672AB2-0A1A-D148-9822-E914424AD1D0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26" creationId="{46CB4091-3FAB-AD46-B908-121F821FFB38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27" creationId="{6F0DE770-A237-6A44-B25F-75A65F4343B9}"/>
          </ac:spMkLst>
        </pc:spChg>
        <pc:spChg chg="mod">
          <ac:chgData name="Phan,Tay" userId="8a4d87bb-e319-47ea-8734-c09093f1c0b9" providerId="ADAL" clId="{67099CBF-A81A-554B-A45B-803A92293EC9}" dt="2021-05-10T06:12:49.755" v="1506"/>
          <ac:spMkLst>
            <pc:docMk/>
            <pc:sldMk cId="1360593314" sldId="328"/>
            <ac:spMk id="28" creationId="{5DEE4AA1-AF9C-D74A-B8F5-EF1042493FF4}"/>
          </ac:spMkLst>
        </pc:spChg>
        <pc:grpChg chg="add mod">
          <ac:chgData name="Phan,Tay" userId="8a4d87bb-e319-47ea-8734-c09093f1c0b9" providerId="ADAL" clId="{67099CBF-A81A-554B-A45B-803A92293EC9}" dt="2021-05-10T06:13:24.184" v="1510" actId="1076"/>
          <ac:grpSpMkLst>
            <pc:docMk/>
            <pc:sldMk cId="1360593314" sldId="328"/>
            <ac:grpSpMk id="11" creationId="{BB90089E-E107-2547-9429-4A011D12048C}"/>
          </ac:grpSpMkLst>
        </pc:grpChg>
        <pc:grpChg chg="mod">
          <ac:chgData name="Phan,Tay" userId="8a4d87bb-e319-47ea-8734-c09093f1c0b9" providerId="ADAL" clId="{67099CBF-A81A-554B-A45B-803A92293EC9}" dt="2021-05-10T06:12:49.755" v="1506"/>
          <ac:grpSpMkLst>
            <pc:docMk/>
            <pc:sldMk cId="1360593314" sldId="328"/>
            <ac:grpSpMk id="12" creationId="{8A9BAD83-9867-634C-9DDA-C522BF3455C9}"/>
          </ac:grpSpMkLst>
        </pc:grpChg>
        <pc:grpChg chg="mod">
          <ac:chgData name="Phan,Tay" userId="8a4d87bb-e319-47ea-8734-c09093f1c0b9" providerId="ADAL" clId="{67099CBF-A81A-554B-A45B-803A92293EC9}" dt="2021-05-10T06:12:49.755" v="1506"/>
          <ac:grpSpMkLst>
            <pc:docMk/>
            <pc:sldMk cId="1360593314" sldId="328"/>
            <ac:grpSpMk id="13" creationId="{3A594131-9D66-924F-8730-7B05E274702B}"/>
          </ac:grpSpMkLst>
        </pc:grpChg>
      </pc:sldChg>
      <pc:sldChg chg="addSp delSp modSp mod modClrScheme chgLayout">
        <pc:chgData name="Phan,Tay" userId="8a4d87bb-e319-47ea-8734-c09093f1c0b9" providerId="ADAL" clId="{67099CBF-A81A-554B-A45B-803A92293EC9}" dt="2021-05-10T06:08:48.666" v="1482" actId="1076"/>
        <pc:sldMkLst>
          <pc:docMk/>
          <pc:sldMk cId="1848115012" sldId="329"/>
        </pc:sldMkLst>
        <pc:spChg chg="mod ord">
          <ac:chgData name="Phan,Tay" userId="8a4d87bb-e319-47ea-8734-c09093f1c0b9" providerId="ADAL" clId="{67099CBF-A81A-554B-A45B-803A92293EC9}" dt="2021-05-10T06:06:13.452" v="1469" actId="404"/>
          <ac:spMkLst>
            <pc:docMk/>
            <pc:sldMk cId="1848115012" sldId="329"/>
            <ac:spMk id="2" creationId="{471B3709-869B-40AC-B2E0-9353799C5001}"/>
          </ac:spMkLst>
        </pc:spChg>
        <pc:spChg chg="mod ord">
          <ac:chgData name="Phan,Tay" userId="8a4d87bb-e319-47ea-8734-c09093f1c0b9" providerId="ADAL" clId="{67099CBF-A81A-554B-A45B-803A92293EC9}" dt="2021-05-10T06:08:48.666" v="1482" actId="1076"/>
          <ac:spMkLst>
            <pc:docMk/>
            <pc:sldMk cId="1848115012" sldId="329"/>
            <ac:spMk id="3" creationId="{1F8AE605-43F2-472A-8CF7-6DF2E302292F}"/>
          </ac:spMkLst>
        </pc:spChg>
        <pc:spChg chg="add del mod ord">
          <ac:chgData name="Phan,Tay" userId="8a4d87bb-e319-47ea-8734-c09093f1c0b9" providerId="ADAL" clId="{67099CBF-A81A-554B-A45B-803A92293EC9}" dt="2021-05-10T06:05:03.517" v="1467" actId="700"/>
          <ac:spMkLst>
            <pc:docMk/>
            <pc:sldMk cId="1848115012" sldId="329"/>
            <ac:spMk id="4" creationId="{B9E93AD6-636D-6F4B-90C6-330695A7AAF5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10" creationId="{CA614FA0-19B4-BA4A-BCB5-ED27D10E66E6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11" creationId="{CCCFCA4B-88C0-E447-B5F0-E55C5F23826F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12" creationId="{00F94813-6A01-094A-A2FD-E81621EBC848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13" creationId="{E3E2AB86-06A4-3E48-B4DD-520AC2F8CBBE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14" creationId="{AFCC9B81-E3D2-9C45-9EB3-173BD21FA139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15" creationId="{4A57775F-98AC-1A47-A709-30B2611D5B6F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16" creationId="{34F9D91F-B13E-9443-8C7C-15F73B45B29A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17" creationId="{606E2FD1-ABFD-4E40-A267-3C3BEBD3332A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18" creationId="{B9FAFCF9-DDEF-3D47-BE5E-02381ABA45C4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19" creationId="{10E87960-2FBA-104D-81C9-7E2CF82EB74E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20" creationId="{4E6FD09F-7B20-2846-9A63-E89927DC01A2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21" creationId="{7B9978B0-B0CE-F141-A612-D6B8563ADA13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22" creationId="{3224FED3-9F10-5B42-8762-B1056092437C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23" creationId="{F6B72D32-C005-B044-BAB9-9EBFA6407B24}"/>
          </ac:spMkLst>
        </pc:spChg>
        <pc:spChg chg="mod">
          <ac:chgData name="Phan,Tay" userId="8a4d87bb-e319-47ea-8734-c09093f1c0b9" providerId="ADAL" clId="{67099CBF-A81A-554B-A45B-803A92293EC9}" dt="2021-05-10T06:08:22.121" v="1479"/>
          <ac:spMkLst>
            <pc:docMk/>
            <pc:sldMk cId="1848115012" sldId="329"/>
            <ac:spMk id="24" creationId="{12164EE0-9AF6-3C44-9E12-3154D3080391}"/>
          </ac:spMkLst>
        </pc:spChg>
        <pc:grpChg chg="add mod">
          <ac:chgData name="Phan,Tay" userId="8a4d87bb-e319-47ea-8734-c09093f1c0b9" providerId="ADAL" clId="{67099CBF-A81A-554B-A45B-803A92293EC9}" dt="2021-05-10T06:08:27.077" v="1480" actId="1076"/>
          <ac:grpSpMkLst>
            <pc:docMk/>
            <pc:sldMk cId="1848115012" sldId="329"/>
            <ac:grpSpMk id="7" creationId="{35897031-23FD-664B-AF14-1EF7D8287433}"/>
          </ac:grpSpMkLst>
        </pc:grpChg>
        <pc:grpChg chg="mod">
          <ac:chgData name="Phan,Tay" userId="8a4d87bb-e319-47ea-8734-c09093f1c0b9" providerId="ADAL" clId="{67099CBF-A81A-554B-A45B-803A92293EC9}" dt="2021-05-10T06:08:22.121" v="1479"/>
          <ac:grpSpMkLst>
            <pc:docMk/>
            <pc:sldMk cId="1848115012" sldId="329"/>
            <ac:grpSpMk id="8" creationId="{AD3E675B-C8F0-DE4E-8C44-B1EEC9588F49}"/>
          </ac:grpSpMkLst>
        </pc:grpChg>
        <pc:grpChg chg="mod">
          <ac:chgData name="Phan,Tay" userId="8a4d87bb-e319-47ea-8734-c09093f1c0b9" providerId="ADAL" clId="{67099CBF-A81A-554B-A45B-803A92293EC9}" dt="2021-05-10T06:08:22.121" v="1479"/>
          <ac:grpSpMkLst>
            <pc:docMk/>
            <pc:sldMk cId="1848115012" sldId="329"/>
            <ac:grpSpMk id="9" creationId="{3F25D334-A650-F049-8242-E4AE92426AEF}"/>
          </ac:grpSpMkLst>
        </pc:grpChg>
        <pc:picChg chg="add del mod">
          <ac:chgData name="Phan,Tay" userId="8a4d87bb-e319-47ea-8734-c09093f1c0b9" providerId="ADAL" clId="{67099CBF-A81A-554B-A45B-803A92293EC9}" dt="2021-05-10T06:07:41.731" v="1477" actId="478"/>
          <ac:picMkLst>
            <pc:docMk/>
            <pc:sldMk cId="1848115012" sldId="329"/>
            <ac:picMk id="6" creationId="{AE673E1F-6C37-8248-B3B4-FCFB9EE62B8B}"/>
          </ac:picMkLst>
        </pc:picChg>
      </pc:sldChg>
      <pc:sldChg chg="modSp mod">
        <pc:chgData name="Phan,Tay" userId="8a4d87bb-e319-47ea-8734-c09093f1c0b9" providerId="ADAL" clId="{67099CBF-A81A-554B-A45B-803A92293EC9}" dt="2021-05-10T06:14:11.483" v="1517" actId="1076"/>
        <pc:sldMkLst>
          <pc:docMk/>
          <pc:sldMk cId="542079888" sldId="330"/>
        </pc:sldMkLst>
        <pc:spChg chg="mod">
          <ac:chgData name="Phan,Tay" userId="8a4d87bb-e319-47ea-8734-c09093f1c0b9" providerId="ADAL" clId="{67099CBF-A81A-554B-A45B-803A92293EC9}" dt="2021-05-10T06:00:24.091" v="1445" actId="14100"/>
          <ac:spMkLst>
            <pc:docMk/>
            <pc:sldMk cId="542079888" sldId="330"/>
            <ac:spMk id="2" creationId="{6317C7DA-F3FF-E046-9351-3D95F1871F78}"/>
          </ac:spMkLst>
        </pc:spChg>
        <pc:spChg chg="mod">
          <ac:chgData name="Phan,Tay" userId="8a4d87bb-e319-47ea-8734-c09093f1c0b9" providerId="ADAL" clId="{67099CBF-A81A-554B-A45B-803A92293EC9}" dt="2021-05-10T06:14:11.483" v="1517" actId="1076"/>
          <ac:spMkLst>
            <pc:docMk/>
            <pc:sldMk cId="542079888" sldId="330"/>
            <ac:spMk id="8" creationId="{E9AB5B83-285B-DA46-AF22-60D6792FA3A9}"/>
          </ac:spMkLst>
        </pc:spChg>
      </pc:sldChg>
      <pc:sldChg chg="modSp mod">
        <pc:chgData name="Phan,Tay" userId="8a4d87bb-e319-47ea-8734-c09093f1c0b9" providerId="ADAL" clId="{67099CBF-A81A-554B-A45B-803A92293EC9}" dt="2021-05-10T06:14:54.604" v="1518" actId="313"/>
        <pc:sldMkLst>
          <pc:docMk/>
          <pc:sldMk cId="3788358748" sldId="331"/>
        </pc:sldMkLst>
        <pc:spChg chg="mod">
          <ac:chgData name="Phan,Tay" userId="8a4d87bb-e319-47ea-8734-c09093f1c0b9" providerId="ADAL" clId="{67099CBF-A81A-554B-A45B-803A92293EC9}" dt="2021-05-10T06:14:54.604" v="1518" actId="313"/>
          <ac:spMkLst>
            <pc:docMk/>
            <pc:sldMk cId="3788358748" sldId="331"/>
            <ac:spMk id="4" creationId="{BE44411F-9AAE-4B0C-A331-77D760BAE554}"/>
          </ac:spMkLst>
        </pc:spChg>
      </pc:sldChg>
      <pc:sldChg chg="addSp modSp new del mod">
        <pc:chgData name="Phan,Tay" userId="8a4d87bb-e319-47ea-8734-c09093f1c0b9" providerId="ADAL" clId="{67099CBF-A81A-554B-A45B-803A92293EC9}" dt="2021-05-10T05:48:25.420" v="1386" actId="2696"/>
        <pc:sldMkLst>
          <pc:docMk/>
          <pc:sldMk cId="1031008071" sldId="334"/>
        </pc:sldMkLst>
        <pc:graphicFrameChg chg="add mod modGraphic">
          <ac:chgData name="Phan,Tay" userId="8a4d87bb-e319-47ea-8734-c09093f1c0b9" providerId="ADAL" clId="{67099CBF-A81A-554B-A45B-803A92293EC9}" dt="2021-05-10T05:43:29.775" v="1367"/>
          <ac:graphicFrameMkLst>
            <pc:docMk/>
            <pc:sldMk cId="1031008071" sldId="334"/>
            <ac:graphicFrameMk id="3" creationId="{42BF3B85-2E2B-F344-9CCA-7AA3D60A202A}"/>
          </ac:graphicFrameMkLst>
        </pc:graphicFrameChg>
      </pc:sldChg>
      <pc:sldMasterChg chg="delSldLayout">
        <pc:chgData name="Phan,Tay" userId="8a4d87bb-e319-47ea-8734-c09093f1c0b9" providerId="ADAL" clId="{67099CBF-A81A-554B-A45B-803A92293EC9}" dt="2021-05-08T23:49:15.998" v="1219" actId="2696"/>
        <pc:sldMasterMkLst>
          <pc:docMk/>
          <pc:sldMasterMk cId="0" sldId="2147483675"/>
        </pc:sldMasterMkLst>
        <pc:sldLayoutChg chg="del">
          <pc:chgData name="Phan,Tay" userId="8a4d87bb-e319-47ea-8734-c09093f1c0b9" providerId="ADAL" clId="{67099CBF-A81A-554B-A45B-803A92293EC9}" dt="2021-05-08T23:49:15.998" v="1219" actId="2696"/>
          <pc:sldLayoutMkLst>
            <pc:docMk/>
            <pc:sldMasterMk cId="0" sldId="2147483675"/>
            <pc:sldLayoutMk cId="0" sldId="2147483658"/>
          </pc:sldLayoutMkLst>
        </pc:sldLayoutChg>
        <pc:sldLayoutChg chg="del">
          <pc:chgData name="Phan,Tay" userId="8a4d87bb-e319-47ea-8734-c09093f1c0b9" providerId="ADAL" clId="{67099CBF-A81A-554B-A45B-803A92293EC9}" dt="2021-05-08T21:31:37.003" v="113" actId="2696"/>
          <pc:sldLayoutMkLst>
            <pc:docMk/>
            <pc:sldMasterMk cId="0" sldId="2147483675"/>
            <pc:sldLayoutMk cId="2173291324" sldId="2147483677"/>
          </pc:sldLayoutMkLst>
        </pc:sldLayoutChg>
      </pc:sldMasterChg>
    </pc:docChg>
  </pc:docChgLst>
  <pc:docChgLst>
    <pc:chgData name="Phan,Tay" userId="S::tp587@drexel.edu::8a4d87bb-e319-47ea-8734-c09093f1c0b9" providerId="AD" clId="Web-{114CA649-6B2A-4FEF-88C2-D7773590C95B}"/>
    <pc:docChg chg="modSld">
      <pc:chgData name="Phan,Tay" userId="S::tp587@drexel.edu::8a4d87bb-e319-47ea-8734-c09093f1c0b9" providerId="AD" clId="Web-{114CA649-6B2A-4FEF-88C2-D7773590C95B}" dt="2021-04-26T04:59:17.827" v="2" actId="1076"/>
      <pc:docMkLst>
        <pc:docMk/>
      </pc:docMkLst>
      <pc:sldChg chg="modSp">
        <pc:chgData name="Phan,Tay" userId="S::tp587@drexel.edu::8a4d87bb-e319-47ea-8734-c09093f1c0b9" providerId="AD" clId="Web-{114CA649-6B2A-4FEF-88C2-D7773590C95B}" dt="2021-04-26T04:59:17.827" v="2" actId="1076"/>
        <pc:sldMkLst>
          <pc:docMk/>
          <pc:sldMk cId="1429278455" sldId="296"/>
        </pc:sldMkLst>
        <pc:spChg chg="mod">
          <ac:chgData name="Phan,Tay" userId="S::tp587@drexel.edu::8a4d87bb-e319-47ea-8734-c09093f1c0b9" providerId="AD" clId="Web-{114CA649-6B2A-4FEF-88C2-D7773590C95B}" dt="2021-04-26T04:59:17.827" v="2" actId="1076"/>
          <ac:spMkLst>
            <pc:docMk/>
            <pc:sldMk cId="1429278455" sldId="296"/>
            <ac:spMk id="2" creationId="{67FB2AF4-A5CC-EB4D-84D8-F75BD23853A6}"/>
          </ac:spMkLst>
        </pc:spChg>
      </pc:sldChg>
      <pc:sldChg chg="modSp">
        <pc:chgData name="Phan,Tay" userId="S::tp587@drexel.edu::8a4d87bb-e319-47ea-8734-c09093f1c0b9" providerId="AD" clId="Web-{114CA649-6B2A-4FEF-88C2-D7773590C95B}" dt="2021-04-26T04:58:37.077" v="1" actId="20577"/>
        <pc:sldMkLst>
          <pc:docMk/>
          <pc:sldMk cId="4262431295" sldId="310"/>
        </pc:sldMkLst>
        <pc:spChg chg="mod">
          <ac:chgData name="Phan,Tay" userId="S::tp587@drexel.edu::8a4d87bb-e319-47ea-8734-c09093f1c0b9" providerId="AD" clId="Web-{114CA649-6B2A-4FEF-88C2-D7773590C95B}" dt="2021-04-26T04:58:15.967" v="0" actId="20577"/>
          <ac:spMkLst>
            <pc:docMk/>
            <pc:sldMk cId="4262431295" sldId="310"/>
            <ac:spMk id="3" creationId="{FDAB5A84-E23F-0144-9BC1-40841717264D}"/>
          </ac:spMkLst>
        </pc:spChg>
        <pc:spChg chg="mod">
          <ac:chgData name="Phan,Tay" userId="S::tp587@drexel.edu::8a4d87bb-e319-47ea-8734-c09093f1c0b9" providerId="AD" clId="Web-{114CA649-6B2A-4FEF-88C2-D7773590C95B}" dt="2021-04-26T04:58:37.077" v="1" actId="20577"/>
          <ac:spMkLst>
            <pc:docMk/>
            <pc:sldMk cId="4262431295" sldId="310"/>
            <ac:spMk id="16" creationId="{091A9DD2-A113-D94B-BF77-811C70A9173F}"/>
          </ac:spMkLst>
        </pc:spChg>
      </pc:sldChg>
    </pc:docChg>
  </pc:docChgLst>
  <pc:docChgLst>
    <pc:chgData name="Phan,Tay" userId="S::tp587@drexel.edu::8a4d87bb-e319-47ea-8734-c09093f1c0b9" providerId="AD" clId="Web-{EA6E4C13-D3D0-47D2-8F7F-D12D53FF43AA}"/>
    <pc:docChg chg="addSld modSld">
      <pc:chgData name="Phan,Tay" userId="S::tp587@drexel.edu::8a4d87bb-e319-47ea-8734-c09093f1c0b9" providerId="AD" clId="Web-{EA6E4C13-D3D0-47D2-8F7F-D12D53FF43AA}" dt="2021-05-28T15:07:50.029" v="13" actId="20577"/>
      <pc:docMkLst>
        <pc:docMk/>
      </pc:docMkLst>
      <pc:sldChg chg="delSp modSp new mod modClrScheme chgLayout">
        <pc:chgData name="Phan,Tay" userId="S::tp587@drexel.edu::8a4d87bb-e319-47ea-8734-c09093f1c0b9" providerId="AD" clId="Web-{EA6E4C13-D3D0-47D2-8F7F-D12D53FF43AA}" dt="2021-05-28T15:07:50.029" v="13" actId="20577"/>
        <pc:sldMkLst>
          <pc:docMk/>
          <pc:sldMk cId="1104004115" sldId="350"/>
        </pc:sldMkLst>
        <pc:spChg chg="mod ord">
          <ac:chgData name="Phan,Tay" userId="S::tp587@drexel.edu::8a4d87bb-e319-47ea-8734-c09093f1c0b9" providerId="AD" clId="Web-{EA6E4C13-D3D0-47D2-8F7F-D12D53FF43AA}" dt="2021-05-28T15:07:50.029" v="13" actId="20577"/>
          <ac:spMkLst>
            <pc:docMk/>
            <pc:sldMk cId="1104004115" sldId="350"/>
            <ac:spMk id="2" creationId="{529217C9-768C-484F-9A70-F1A247D30279}"/>
          </ac:spMkLst>
        </pc:spChg>
        <pc:spChg chg="del">
          <ac:chgData name="Phan,Tay" userId="S::tp587@drexel.edu::8a4d87bb-e319-47ea-8734-c09093f1c0b9" providerId="AD" clId="Web-{EA6E4C13-D3D0-47D2-8F7F-D12D53FF43AA}" dt="2021-05-28T15:06:12.761" v="1"/>
          <ac:spMkLst>
            <pc:docMk/>
            <pc:sldMk cId="1104004115" sldId="350"/>
            <ac:spMk id="3" creationId="{3E3D33A1-11FA-41FD-98DE-8406EDEA78E4}"/>
          </ac:spMkLst>
        </pc:spChg>
        <pc:spChg chg="del">
          <ac:chgData name="Phan,Tay" userId="S::tp587@drexel.edu::8a4d87bb-e319-47ea-8734-c09093f1c0b9" providerId="AD" clId="Web-{EA6E4C13-D3D0-47D2-8F7F-D12D53FF43AA}" dt="2021-05-28T15:06:12.761" v="1"/>
          <ac:spMkLst>
            <pc:docMk/>
            <pc:sldMk cId="1104004115" sldId="350"/>
            <ac:spMk id="4" creationId="{B39E0D3D-0242-4E17-A532-BD2C0FB09222}"/>
          </ac:spMkLst>
        </pc:spChg>
        <pc:spChg chg="del">
          <ac:chgData name="Phan,Tay" userId="S::tp587@drexel.edu::8a4d87bb-e319-47ea-8734-c09093f1c0b9" providerId="AD" clId="Web-{EA6E4C13-D3D0-47D2-8F7F-D12D53FF43AA}" dt="2021-05-28T15:06:12.761" v="1"/>
          <ac:spMkLst>
            <pc:docMk/>
            <pc:sldMk cId="1104004115" sldId="350"/>
            <ac:spMk id="5" creationId="{4002D0D3-D038-4488-8C5E-66CD46B05B91}"/>
          </ac:spMkLst>
        </pc:spChg>
        <pc:spChg chg="del">
          <ac:chgData name="Phan,Tay" userId="S::tp587@drexel.edu::8a4d87bb-e319-47ea-8734-c09093f1c0b9" providerId="AD" clId="Web-{EA6E4C13-D3D0-47D2-8F7F-D12D53FF43AA}" dt="2021-05-28T15:06:12.761" v="1"/>
          <ac:spMkLst>
            <pc:docMk/>
            <pc:sldMk cId="1104004115" sldId="350"/>
            <ac:spMk id="6" creationId="{C6424945-EF12-4E3D-B7CB-4F792830F4A8}"/>
          </ac:spMkLst>
        </pc:spChg>
        <pc:spChg chg="del">
          <ac:chgData name="Phan,Tay" userId="S::tp587@drexel.edu::8a4d87bb-e319-47ea-8734-c09093f1c0b9" providerId="AD" clId="Web-{EA6E4C13-D3D0-47D2-8F7F-D12D53FF43AA}" dt="2021-05-28T15:06:12.761" v="1"/>
          <ac:spMkLst>
            <pc:docMk/>
            <pc:sldMk cId="1104004115" sldId="350"/>
            <ac:spMk id="7" creationId="{88BCDD37-A2F7-4753-9349-F9D9FB57B0D1}"/>
          </ac:spMkLst>
        </pc:spChg>
      </pc:sldChg>
    </pc:docChg>
  </pc:docChgLst>
  <pc:docChgLst>
    <pc:chgData name="Phan,Tay" userId="S::tp587@drexel.edu::8a4d87bb-e319-47ea-8734-c09093f1c0b9" providerId="AD" clId="Web-{257C8A96-79BD-4F21-AD77-71E102DBE7BE}"/>
    <pc:docChg chg="modSld">
      <pc:chgData name="Phan,Tay" userId="S::tp587@drexel.edu::8a4d87bb-e319-47ea-8734-c09093f1c0b9" providerId="AD" clId="Web-{257C8A96-79BD-4F21-AD77-71E102DBE7BE}" dt="2021-05-23T14:20:19.635" v="53" actId="1076"/>
      <pc:docMkLst>
        <pc:docMk/>
      </pc:docMkLst>
      <pc:sldChg chg="modNotes">
        <pc:chgData name="Phan,Tay" userId="S::tp587@drexel.edu::8a4d87bb-e319-47ea-8734-c09093f1c0b9" providerId="AD" clId="Web-{257C8A96-79BD-4F21-AD77-71E102DBE7BE}" dt="2021-05-23T14:17:20.895" v="26"/>
        <pc:sldMkLst>
          <pc:docMk/>
          <pc:sldMk cId="0" sldId="261"/>
        </pc:sldMkLst>
      </pc:sldChg>
      <pc:sldChg chg="modNotes">
        <pc:chgData name="Phan,Tay" userId="S::tp587@drexel.edu::8a4d87bb-e319-47ea-8734-c09093f1c0b9" providerId="AD" clId="Web-{257C8A96-79BD-4F21-AD77-71E102DBE7BE}" dt="2021-05-23T14:18:31.085" v="47"/>
        <pc:sldMkLst>
          <pc:docMk/>
          <pc:sldMk cId="2206849182" sldId="286"/>
        </pc:sldMkLst>
      </pc:sldChg>
      <pc:sldChg chg="modNotes">
        <pc:chgData name="Phan,Tay" userId="S::tp587@drexel.edu::8a4d87bb-e319-47ea-8734-c09093f1c0b9" providerId="AD" clId="Web-{257C8A96-79BD-4F21-AD77-71E102DBE7BE}" dt="2021-05-23T14:18:35.273" v="52"/>
        <pc:sldMkLst>
          <pc:docMk/>
          <pc:sldMk cId="1074991777" sldId="287"/>
        </pc:sldMkLst>
      </pc:sldChg>
      <pc:sldChg chg="modSp">
        <pc:chgData name="Phan,Tay" userId="S::tp587@drexel.edu::8a4d87bb-e319-47ea-8734-c09093f1c0b9" providerId="AD" clId="Web-{257C8A96-79BD-4F21-AD77-71E102DBE7BE}" dt="2021-05-23T14:11:02.820" v="5" actId="20577"/>
        <pc:sldMkLst>
          <pc:docMk/>
          <pc:sldMk cId="4231486735" sldId="290"/>
        </pc:sldMkLst>
        <pc:spChg chg="mod">
          <ac:chgData name="Phan,Tay" userId="S::tp587@drexel.edu::8a4d87bb-e319-47ea-8734-c09093f1c0b9" providerId="AD" clId="Web-{257C8A96-79BD-4F21-AD77-71E102DBE7BE}" dt="2021-05-23T14:11:02.820" v="5" actId="20577"/>
          <ac:spMkLst>
            <pc:docMk/>
            <pc:sldMk cId="4231486735" sldId="290"/>
            <ac:spMk id="3519" creationId="{00000000-0000-0000-0000-000000000000}"/>
          </ac:spMkLst>
        </pc:spChg>
      </pc:sldChg>
      <pc:sldChg chg="modNotes">
        <pc:chgData name="Phan,Tay" userId="S::tp587@drexel.edu::8a4d87bb-e319-47ea-8734-c09093f1c0b9" providerId="AD" clId="Web-{257C8A96-79BD-4F21-AD77-71E102DBE7BE}" dt="2021-05-23T14:18:24.460" v="41"/>
        <pc:sldMkLst>
          <pc:docMk/>
          <pc:sldMk cId="2345848826" sldId="297"/>
        </pc:sldMkLst>
      </pc:sldChg>
      <pc:sldChg chg="modNotes">
        <pc:chgData name="Phan,Tay" userId="S::tp587@drexel.edu::8a4d87bb-e319-47ea-8734-c09093f1c0b9" providerId="AD" clId="Web-{257C8A96-79BD-4F21-AD77-71E102DBE7BE}" dt="2021-05-23T14:18:13.069" v="39"/>
        <pc:sldMkLst>
          <pc:docMk/>
          <pc:sldMk cId="4264410809" sldId="319"/>
        </pc:sldMkLst>
      </pc:sldChg>
      <pc:sldChg chg="modSp modNotes">
        <pc:chgData name="Phan,Tay" userId="S::tp587@drexel.edu::8a4d87bb-e319-47ea-8734-c09093f1c0b9" providerId="AD" clId="Web-{257C8A96-79BD-4F21-AD77-71E102DBE7BE}" dt="2021-05-23T14:18:09.741" v="34"/>
        <pc:sldMkLst>
          <pc:docMk/>
          <pc:sldMk cId="2815337984" sldId="320"/>
        </pc:sldMkLst>
        <pc:spChg chg="mod">
          <ac:chgData name="Phan,Tay" userId="S::tp587@drexel.edu::8a4d87bb-e319-47ea-8734-c09093f1c0b9" providerId="AD" clId="Web-{257C8A96-79BD-4F21-AD77-71E102DBE7BE}" dt="2021-05-23T14:07:52.830" v="0" actId="1076"/>
          <ac:spMkLst>
            <pc:docMk/>
            <pc:sldMk cId="2815337984" sldId="320"/>
            <ac:spMk id="4" creationId="{73BD00E7-DAA4-864C-9F4E-95F6740758B2}"/>
          </ac:spMkLst>
        </pc:spChg>
      </pc:sldChg>
      <pc:sldChg chg="modSp modNotes">
        <pc:chgData name="Phan,Tay" userId="S::tp587@drexel.edu::8a4d87bb-e319-47ea-8734-c09093f1c0b9" providerId="AD" clId="Web-{257C8A96-79BD-4F21-AD77-71E102DBE7BE}" dt="2021-05-23T14:17:58.678" v="31"/>
        <pc:sldMkLst>
          <pc:docMk/>
          <pc:sldMk cId="383393191" sldId="334"/>
        </pc:sldMkLst>
        <pc:spChg chg="mod">
          <ac:chgData name="Phan,Tay" userId="S::tp587@drexel.edu::8a4d87bb-e319-47ea-8734-c09093f1c0b9" providerId="AD" clId="Web-{257C8A96-79BD-4F21-AD77-71E102DBE7BE}" dt="2021-05-23T14:08:46.004" v="1" actId="1076"/>
          <ac:spMkLst>
            <pc:docMk/>
            <pc:sldMk cId="383393191" sldId="334"/>
            <ac:spMk id="3" creationId="{71D92DC9-4204-134B-8301-28352ED1B2C8}"/>
          </ac:spMkLst>
        </pc:spChg>
      </pc:sldChg>
      <pc:sldChg chg="modNotes">
        <pc:chgData name="Phan,Tay" userId="S::tp587@drexel.edu::8a4d87bb-e319-47ea-8734-c09093f1c0b9" providerId="AD" clId="Web-{257C8A96-79BD-4F21-AD77-71E102DBE7BE}" dt="2021-05-23T14:17:53.287" v="28"/>
        <pc:sldMkLst>
          <pc:docMk/>
          <pc:sldMk cId="2787208331" sldId="337"/>
        </pc:sldMkLst>
      </pc:sldChg>
      <pc:sldChg chg="modNotes">
        <pc:chgData name="Phan,Tay" userId="S::tp587@drexel.edu::8a4d87bb-e319-47ea-8734-c09093f1c0b9" providerId="AD" clId="Web-{257C8A96-79BD-4F21-AD77-71E102DBE7BE}" dt="2021-05-23T14:16:21.862" v="7"/>
        <pc:sldMkLst>
          <pc:docMk/>
          <pc:sldMk cId="1740783643" sldId="341"/>
        </pc:sldMkLst>
      </pc:sldChg>
      <pc:sldChg chg="modSp modNotes">
        <pc:chgData name="Phan,Tay" userId="S::tp587@drexel.edu::8a4d87bb-e319-47ea-8734-c09093f1c0b9" providerId="AD" clId="Web-{257C8A96-79BD-4F21-AD77-71E102DBE7BE}" dt="2021-05-23T14:20:19.635" v="53" actId="1076"/>
        <pc:sldMkLst>
          <pc:docMk/>
          <pc:sldMk cId="2911601989" sldId="343"/>
        </pc:sldMkLst>
        <pc:spChg chg="mod">
          <ac:chgData name="Phan,Tay" userId="S::tp587@drexel.edu::8a4d87bb-e319-47ea-8734-c09093f1c0b9" providerId="AD" clId="Web-{257C8A96-79BD-4F21-AD77-71E102DBE7BE}" dt="2021-05-23T14:20:19.635" v="53" actId="1076"/>
          <ac:spMkLst>
            <pc:docMk/>
            <pc:sldMk cId="2911601989" sldId="343"/>
            <ac:spMk id="3" creationId="{38F72706-6370-4920-8A0D-C1A44B439AE2}"/>
          </ac:spMkLst>
        </pc:spChg>
      </pc:sldChg>
      <pc:sldChg chg="modNotes">
        <pc:chgData name="Phan,Tay" userId="S::tp587@drexel.edu::8a4d87bb-e319-47ea-8734-c09093f1c0b9" providerId="AD" clId="Web-{257C8A96-79BD-4F21-AD77-71E102DBE7BE}" dt="2021-05-23T14:17:08.551" v="21"/>
        <pc:sldMkLst>
          <pc:docMk/>
          <pc:sldMk cId="2583757039" sldId="344"/>
        </pc:sldMkLst>
      </pc:sldChg>
      <pc:sldChg chg="modNotes">
        <pc:chgData name="Phan,Tay" userId="S::tp587@drexel.edu::8a4d87bb-e319-47ea-8734-c09093f1c0b9" providerId="AD" clId="Web-{257C8A96-79BD-4F21-AD77-71E102DBE7BE}" dt="2021-05-23T14:16:28.519" v="11"/>
        <pc:sldMkLst>
          <pc:docMk/>
          <pc:sldMk cId="622780820" sldId="348"/>
        </pc:sldMkLst>
      </pc:sldChg>
      <pc:sldChg chg="modNotes">
        <pc:chgData name="Phan,Tay" userId="S::tp587@drexel.edu::8a4d87bb-e319-47ea-8734-c09093f1c0b9" providerId="AD" clId="Web-{257C8A96-79BD-4F21-AD77-71E102DBE7BE}" dt="2021-05-23T14:16:46.254" v="16"/>
        <pc:sldMkLst>
          <pc:docMk/>
          <pc:sldMk cId="2575221074" sldId="349"/>
        </pc:sldMkLst>
      </pc:sldChg>
    </pc:docChg>
  </pc:docChgLst>
  <pc:docChgLst>
    <pc:chgData name="Weiss,Ari" userId="S::aaw74@drexel.edu::ec818ec2-cbba-49a0-9f6f-f37a1a8ef25e" providerId="AD" clId="Web-{CD87001B-1B95-4DDD-B49B-BCAE971FA455}"/>
    <pc:docChg chg="modSld">
      <pc:chgData name="Weiss,Ari" userId="S::aaw74@drexel.edu::ec818ec2-cbba-49a0-9f6f-f37a1a8ef25e" providerId="AD" clId="Web-{CD87001B-1B95-4DDD-B49B-BCAE971FA455}" dt="2021-05-31T02:58:56.708" v="29"/>
      <pc:docMkLst>
        <pc:docMk/>
      </pc:docMkLst>
      <pc:sldChg chg="modSp">
        <pc:chgData name="Weiss,Ari" userId="S::aaw74@drexel.edu::ec818ec2-cbba-49a0-9f6f-f37a1a8ef25e" providerId="AD" clId="Web-{CD87001B-1B95-4DDD-B49B-BCAE971FA455}" dt="2021-05-31T02:58:56.708" v="29"/>
        <pc:sldMkLst>
          <pc:docMk/>
          <pc:sldMk cId="2904500649" sldId="313"/>
        </pc:sldMkLst>
        <pc:graphicFrameChg chg="mod modGraphic">
          <ac:chgData name="Weiss,Ari" userId="S::aaw74@drexel.edu::ec818ec2-cbba-49a0-9f6f-f37a1a8ef25e" providerId="AD" clId="Web-{CD87001B-1B95-4DDD-B49B-BCAE971FA455}" dt="2021-05-31T02:58:56.708" v="29"/>
          <ac:graphicFrameMkLst>
            <pc:docMk/>
            <pc:sldMk cId="2904500649" sldId="313"/>
            <ac:graphicFrameMk id="4126" creationId="{00000000-0000-0000-0000-000000000000}"/>
          </ac:graphicFrameMkLst>
        </pc:graphicFrameChg>
      </pc:sldChg>
    </pc:docChg>
  </pc:docChgLst>
  <pc:docChgLst>
    <pc:chgData name="Phan,Tay" userId="S::tp587@drexel.edu::8a4d87bb-e319-47ea-8734-c09093f1c0b9" providerId="AD" clId="Web-{1A92C0B6-CCD9-43AF-87AE-257C50E19241}"/>
    <pc:docChg chg="modSld">
      <pc:chgData name="Phan,Tay" userId="S::tp587@drexel.edu::8a4d87bb-e319-47ea-8734-c09093f1c0b9" providerId="AD" clId="Web-{1A92C0B6-CCD9-43AF-87AE-257C50E19241}" dt="2021-05-24T00:41:49.350" v="3" actId="14100"/>
      <pc:docMkLst>
        <pc:docMk/>
      </pc:docMkLst>
      <pc:sldChg chg="addSp modSp">
        <pc:chgData name="Phan,Tay" userId="S::tp587@drexel.edu::8a4d87bb-e319-47ea-8734-c09093f1c0b9" providerId="AD" clId="Web-{1A92C0B6-CCD9-43AF-87AE-257C50E19241}" dt="2021-05-24T00:41:49.350" v="3" actId="14100"/>
        <pc:sldMkLst>
          <pc:docMk/>
          <pc:sldMk cId="383393191" sldId="334"/>
        </pc:sldMkLst>
        <pc:picChg chg="add mod">
          <ac:chgData name="Phan,Tay" userId="S::tp587@drexel.edu::8a4d87bb-e319-47ea-8734-c09093f1c0b9" providerId="AD" clId="Web-{1A92C0B6-CCD9-43AF-87AE-257C50E19241}" dt="2021-05-24T00:41:49.350" v="3" actId="14100"/>
          <ac:picMkLst>
            <pc:docMk/>
            <pc:sldMk cId="383393191" sldId="334"/>
            <ac:picMk id="4" creationId="{1F4243B7-C2FC-4C83-9D7F-80084DF60F0A}"/>
          </ac:picMkLst>
        </pc:picChg>
      </pc:sldChg>
    </pc:docChg>
  </pc:docChgLst>
  <pc:docChgLst>
    <pc:chgData name="Nguyen,Justin" userId="77e8cc50-1f1d-4cfe-996e-a5254a45f85e" providerId="ADAL" clId="{39958B33-689B-4376-BB5F-17CFF68791B0}"/>
    <pc:docChg chg="undo custSel addSld delSld modSld sldOrd">
      <pc:chgData name="Nguyen,Justin" userId="77e8cc50-1f1d-4cfe-996e-a5254a45f85e" providerId="ADAL" clId="{39958B33-689B-4376-BB5F-17CFF68791B0}" dt="2021-05-12T14:28:32.055" v="5034" actId="20577"/>
      <pc:docMkLst>
        <pc:docMk/>
      </pc:docMkLst>
      <pc:sldChg chg="modSp mod">
        <pc:chgData name="Nguyen,Justin" userId="77e8cc50-1f1d-4cfe-996e-a5254a45f85e" providerId="ADAL" clId="{39958B33-689B-4376-BB5F-17CFF68791B0}" dt="2021-05-09T22:28:30.970" v="6" actId="20577"/>
        <pc:sldMkLst>
          <pc:docMk/>
          <pc:sldMk cId="1429278455" sldId="296"/>
        </pc:sldMkLst>
        <pc:spChg chg="mod">
          <ac:chgData name="Nguyen,Justin" userId="77e8cc50-1f1d-4cfe-996e-a5254a45f85e" providerId="ADAL" clId="{39958B33-689B-4376-BB5F-17CFF68791B0}" dt="2021-05-09T22:28:30.970" v="6" actId="20577"/>
          <ac:spMkLst>
            <pc:docMk/>
            <pc:sldMk cId="1429278455" sldId="296"/>
            <ac:spMk id="3514" creationId="{00000000-0000-0000-0000-000000000000}"/>
          </ac:spMkLst>
        </pc:spChg>
      </pc:sldChg>
      <pc:sldChg chg="addCm modCm">
        <pc:chgData name="Nguyen,Justin" userId="77e8cc50-1f1d-4cfe-996e-a5254a45f85e" providerId="ADAL" clId="{39958B33-689B-4376-BB5F-17CFF68791B0}" dt="2021-05-09T22:29:30.497" v="60"/>
        <pc:sldMkLst>
          <pc:docMk/>
          <pc:sldMk cId="1265930386" sldId="308"/>
        </pc:sldMkLst>
      </pc:sldChg>
      <pc:sldChg chg="modSp mod">
        <pc:chgData name="Nguyen,Justin" userId="77e8cc50-1f1d-4cfe-996e-a5254a45f85e" providerId="ADAL" clId="{39958B33-689B-4376-BB5F-17CFF68791B0}" dt="2021-05-12T12:41:50.397" v="4611" actId="20577"/>
        <pc:sldMkLst>
          <pc:docMk/>
          <pc:sldMk cId="3273046842" sldId="312"/>
        </pc:sldMkLst>
        <pc:spChg chg="mod">
          <ac:chgData name="Nguyen,Justin" userId="77e8cc50-1f1d-4cfe-996e-a5254a45f85e" providerId="ADAL" clId="{39958B33-689B-4376-BB5F-17CFF68791B0}" dt="2021-05-09T23:30:34.036" v="2528" actId="20577"/>
          <ac:spMkLst>
            <pc:docMk/>
            <pc:sldMk cId="3273046842" sldId="312"/>
            <ac:spMk id="3" creationId="{9A5F4723-BACA-45B2-94AF-998DFAD34283}"/>
          </ac:spMkLst>
        </pc:spChg>
        <pc:spChg chg="mod">
          <ac:chgData name="Nguyen,Justin" userId="77e8cc50-1f1d-4cfe-996e-a5254a45f85e" providerId="ADAL" clId="{39958B33-689B-4376-BB5F-17CFF68791B0}" dt="2021-05-12T12:41:50.397" v="4611" actId="20577"/>
          <ac:spMkLst>
            <pc:docMk/>
            <pc:sldMk cId="3273046842" sldId="312"/>
            <ac:spMk id="8" creationId="{E9AB5B83-285B-DA46-AF22-60D6792FA3A9}"/>
          </ac:spMkLst>
        </pc:spChg>
      </pc:sldChg>
      <pc:sldChg chg="addSp modSp mod ord">
        <pc:chgData name="Nguyen,Justin" userId="77e8cc50-1f1d-4cfe-996e-a5254a45f85e" providerId="ADAL" clId="{39958B33-689B-4376-BB5F-17CFF68791B0}" dt="2021-05-09T22:39:29.216" v="481"/>
        <pc:sldMkLst>
          <pc:docMk/>
          <pc:sldMk cId="516113852" sldId="321"/>
        </pc:sldMkLst>
        <pc:spChg chg="add mod">
          <ac:chgData name="Nguyen,Justin" userId="77e8cc50-1f1d-4cfe-996e-a5254a45f85e" providerId="ADAL" clId="{39958B33-689B-4376-BB5F-17CFF68791B0}" dt="2021-05-09T22:35:59.117" v="450" actId="20577"/>
          <ac:spMkLst>
            <pc:docMk/>
            <pc:sldMk cId="516113852" sldId="321"/>
            <ac:spMk id="3" creationId="{1F7D70C2-C5B9-43B5-8F6A-D5FC1406684D}"/>
          </ac:spMkLst>
        </pc:spChg>
      </pc:sldChg>
      <pc:sldChg chg="modSp add mod ord modNotesTx">
        <pc:chgData name="Nguyen,Justin" userId="77e8cc50-1f1d-4cfe-996e-a5254a45f85e" providerId="ADAL" clId="{39958B33-689B-4376-BB5F-17CFF68791B0}" dt="2021-05-12T14:28:32.055" v="5034" actId="20577"/>
        <pc:sldMkLst>
          <pc:docMk/>
          <pc:sldMk cId="2452906991" sldId="327"/>
        </pc:sldMkLst>
        <pc:spChg chg="mod">
          <ac:chgData name="Nguyen,Justin" userId="77e8cc50-1f1d-4cfe-996e-a5254a45f85e" providerId="ADAL" clId="{39958B33-689B-4376-BB5F-17CFF68791B0}" dt="2021-05-10T13:11:03.942" v="4317" actId="20577"/>
          <ac:spMkLst>
            <pc:docMk/>
            <pc:sldMk cId="2452906991" sldId="327"/>
            <ac:spMk id="6" creationId="{F3C6AE03-14B1-DB48-963D-095BA81DCFD2}"/>
          </ac:spMkLst>
        </pc:spChg>
        <pc:spChg chg="mod">
          <ac:chgData name="Nguyen,Justin" userId="77e8cc50-1f1d-4cfe-996e-a5254a45f85e" providerId="ADAL" clId="{39958B33-689B-4376-BB5F-17CFF68791B0}" dt="2021-05-12T14:27:46.842" v="4934" actId="1076"/>
          <ac:spMkLst>
            <pc:docMk/>
            <pc:sldMk cId="2452906991" sldId="327"/>
            <ac:spMk id="7" creationId="{60497CE1-AA50-0245-88DE-6DC6D3CE6E5C}"/>
          </ac:spMkLst>
        </pc:spChg>
        <pc:spChg chg="mod">
          <ac:chgData name="Nguyen,Justin" userId="77e8cc50-1f1d-4cfe-996e-a5254a45f85e" providerId="ADAL" clId="{39958B33-689B-4376-BB5F-17CFF68791B0}" dt="2021-05-09T22:28:49.668" v="58" actId="20577"/>
          <ac:spMkLst>
            <pc:docMk/>
            <pc:sldMk cId="2452906991" sldId="327"/>
            <ac:spMk id="3512" creationId="{00000000-0000-0000-0000-000000000000}"/>
          </ac:spMkLst>
        </pc:spChg>
        <pc:spChg chg="mod">
          <ac:chgData name="Nguyen,Justin" userId="77e8cc50-1f1d-4cfe-996e-a5254a45f85e" providerId="ADAL" clId="{39958B33-689B-4376-BB5F-17CFF68791B0}" dt="2021-05-10T13:10:57.630" v="4300" actId="20577"/>
          <ac:spMkLst>
            <pc:docMk/>
            <pc:sldMk cId="2452906991" sldId="327"/>
            <ac:spMk id="3514" creationId="{00000000-0000-0000-0000-000000000000}"/>
          </ac:spMkLst>
        </pc:spChg>
      </pc:sldChg>
      <pc:sldChg chg="addSp delSp modSp new mod modNotesTx">
        <pc:chgData name="Nguyen,Justin" userId="77e8cc50-1f1d-4cfe-996e-a5254a45f85e" providerId="ADAL" clId="{39958B33-689B-4376-BB5F-17CFF68791B0}" dt="2021-05-12T14:16:15.092" v="4933" actId="20577"/>
        <pc:sldMkLst>
          <pc:docMk/>
          <pc:sldMk cId="1360593314" sldId="328"/>
        </pc:sldMkLst>
        <pc:spChg chg="mod">
          <ac:chgData name="Nguyen,Justin" userId="77e8cc50-1f1d-4cfe-996e-a5254a45f85e" providerId="ADAL" clId="{39958B33-689B-4376-BB5F-17CFF68791B0}" dt="2021-05-09T22:37:14.905" v="477" actId="20577"/>
          <ac:spMkLst>
            <pc:docMk/>
            <pc:sldMk cId="1360593314" sldId="328"/>
            <ac:spMk id="2" creationId="{9528372B-73D8-4E7D-818B-10A9C1374861}"/>
          </ac:spMkLst>
        </pc:spChg>
        <pc:spChg chg="add del mod">
          <ac:chgData name="Nguyen,Justin" userId="77e8cc50-1f1d-4cfe-996e-a5254a45f85e" providerId="ADAL" clId="{39958B33-689B-4376-BB5F-17CFF68791B0}" dt="2021-05-09T22:42:56.570" v="484"/>
          <ac:spMkLst>
            <pc:docMk/>
            <pc:sldMk cId="1360593314" sldId="328"/>
            <ac:spMk id="3" creationId="{7AC686F2-312F-49D2-BBF2-2239BE855A1B}"/>
          </ac:spMkLst>
        </pc:spChg>
        <pc:spChg chg="add del mod">
          <ac:chgData name="Nguyen,Justin" userId="77e8cc50-1f1d-4cfe-996e-a5254a45f85e" providerId="ADAL" clId="{39958B33-689B-4376-BB5F-17CFF68791B0}" dt="2021-05-09T22:43:46.221" v="508" actId="478"/>
          <ac:spMkLst>
            <pc:docMk/>
            <pc:sldMk cId="1360593314" sldId="328"/>
            <ac:spMk id="4" creationId="{25CBA186-C320-400B-B84E-CCDEBFA21B65}"/>
          </ac:spMkLst>
        </pc:spChg>
        <pc:spChg chg="add mod">
          <ac:chgData name="Nguyen,Justin" userId="77e8cc50-1f1d-4cfe-996e-a5254a45f85e" providerId="ADAL" clId="{39958B33-689B-4376-BB5F-17CFF68791B0}" dt="2021-05-09T23:01:36.721" v="1227" actId="20577"/>
          <ac:spMkLst>
            <pc:docMk/>
            <pc:sldMk cId="1360593314" sldId="328"/>
            <ac:spMk id="5" creationId="{55039B2E-66C7-4D6E-BC5E-90FE8EDC27F4}"/>
          </ac:spMkLst>
        </pc:spChg>
      </pc:sldChg>
      <pc:sldChg chg="add del">
        <pc:chgData name="Nguyen,Justin" userId="77e8cc50-1f1d-4cfe-996e-a5254a45f85e" providerId="ADAL" clId="{39958B33-689B-4376-BB5F-17CFF68791B0}" dt="2021-05-09T22:59:16.011" v="940" actId="47"/>
        <pc:sldMkLst>
          <pc:docMk/>
          <pc:sldMk cId="373469457" sldId="329"/>
        </pc:sldMkLst>
      </pc:sldChg>
      <pc:sldChg chg="modSp new mod">
        <pc:chgData name="Nguyen,Justin" userId="77e8cc50-1f1d-4cfe-996e-a5254a45f85e" providerId="ADAL" clId="{39958B33-689B-4376-BB5F-17CFF68791B0}" dt="2021-05-09T23:18:40.681" v="1807" actId="20577"/>
        <pc:sldMkLst>
          <pc:docMk/>
          <pc:sldMk cId="1848115012" sldId="329"/>
        </pc:sldMkLst>
        <pc:spChg chg="mod">
          <ac:chgData name="Nguyen,Justin" userId="77e8cc50-1f1d-4cfe-996e-a5254a45f85e" providerId="ADAL" clId="{39958B33-689B-4376-BB5F-17CFF68791B0}" dt="2021-05-09T23:15:28.789" v="1248" actId="20577"/>
          <ac:spMkLst>
            <pc:docMk/>
            <pc:sldMk cId="1848115012" sldId="329"/>
            <ac:spMk id="2" creationId="{471B3709-869B-40AC-B2E0-9353799C5001}"/>
          </ac:spMkLst>
        </pc:spChg>
        <pc:spChg chg="mod">
          <ac:chgData name="Nguyen,Justin" userId="77e8cc50-1f1d-4cfe-996e-a5254a45f85e" providerId="ADAL" clId="{39958B33-689B-4376-BB5F-17CFF68791B0}" dt="2021-05-09T23:18:40.681" v="1807" actId="20577"/>
          <ac:spMkLst>
            <pc:docMk/>
            <pc:sldMk cId="1848115012" sldId="329"/>
            <ac:spMk id="3" creationId="{1F8AE605-43F2-472A-8CF7-6DF2E302292F}"/>
          </ac:spMkLst>
        </pc:spChg>
      </pc:sldChg>
      <pc:sldChg chg="modSp add mod">
        <pc:chgData name="Nguyen,Justin" userId="77e8cc50-1f1d-4cfe-996e-a5254a45f85e" providerId="ADAL" clId="{39958B33-689B-4376-BB5F-17CFF68791B0}" dt="2021-05-09T23:39:00.518" v="3158" actId="5793"/>
        <pc:sldMkLst>
          <pc:docMk/>
          <pc:sldMk cId="542079888" sldId="330"/>
        </pc:sldMkLst>
        <pc:spChg chg="mod">
          <ac:chgData name="Nguyen,Justin" userId="77e8cc50-1f1d-4cfe-996e-a5254a45f85e" providerId="ADAL" clId="{39958B33-689B-4376-BB5F-17CFF68791B0}" dt="2021-05-09T23:34:23.389" v="2666" actId="20577"/>
          <ac:spMkLst>
            <pc:docMk/>
            <pc:sldMk cId="542079888" sldId="330"/>
            <ac:spMk id="2" creationId="{6317C7DA-F3FF-E046-9351-3D95F1871F78}"/>
          </ac:spMkLst>
        </pc:spChg>
        <pc:spChg chg="mod">
          <ac:chgData name="Nguyen,Justin" userId="77e8cc50-1f1d-4cfe-996e-a5254a45f85e" providerId="ADAL" clId="{39958B33-689B-4376-BB5F-17CFF68791B0}" dt="2021-05-09T23:39:00.518" v="3158" actId="5793"/>
          <ac:spMkLst>
            <pc:docMk/>
            <pc:sldMk cId="542079888" sldId="330"/>
            <ac:spMk id="3" creationId="{9A5F4723-BACA-45B2-94AF-998DFAD34283}"/>
          </ac:spMkLst>
        </pc:spChg>
        <pc:spChg chg="mod">
          <ac:chgData name="Nguyen,Justin" userId="77e8cc50-1f1d-4cfe-996e-a5254a45f85e" providerId="ADAL" clId="{39958B33-689B-4376-BB5F-17CFF68791B0}" dt="2021-05-09T23:36:39.963" v="2931" actId="20577"/>
          <ac:spMkLst>
            <pc:docMk/>
            <pc:sldMk cId="542079888" sldId="330"/>
            <ac:spMk id="8" creationId="{E9AB5B83-285B-DA46-AF22-60D6792FA3A9}"/>
          </ac:spMkLst>
        </pc:spChg>
      </pc:sldChg>
      <pc:sldChg chg="addSp delSp modSp new mod ord modNotesTx">
        <pc:chgData name="Nguyen,Justin" userId="77e8cc50-1f1d-4cfe-996e-a5254a45f85e" providerId="ADAL" clId="{39958B33-689B-4376-BB5F-17CFF68791B0}" dt="2021-05-12T13:05:09.191" v="4909" actId="20577"/>
        <pc:sldMkLst>
          <pc:docMk/>
          <pc:sldMk cId="3788358748" sldId="331"/>
        </pc:sldMkLst>
        <pc:spChg chg="mod">
          <ac:chgData name="Nguyen,Justin" userId="77e8cc50-1f1d-4cfe-996e-a5254a45f85e" providerId="ADAL" clId="{39958B33-689B-4376-BB5F-17CFF68791B0}" dt="2021-05-09T23:40:35.772" v="3211" actId="20577"/>
          <ac:spMkLst>
            <pc:docMk/>
            <pc:sldMk cId="3788358748" sldId="331"/>
            <ac:spMk id="2" creationId="{36CA1DE6-F1FA-44D2-85BE-E357295E76A4}"/>
          </ac:spMkLst>
        </pc:spChg>
        <pc:spChg chg="add del mod">
          <ac:chgData name="Nguyen,Justin" userId="77e8cc50-1f1d-4cfe-996e-a5254a45f85e" providerId="ADAL" clId="{39958B33-689B-4376-BB5F-17CFF68791B0}" dt="2021-05-09T23:48:53.757" v="3215" actId="767"/>
          <ac:spMkLst>
            <pc:docMk/>
            <pc:sldMk cId="3788358748" sldId="331"/>
            <ac:spMk id="3" creationId="{7407DE8A-09F4-434B-8D08-8EB931B656ED}"/>
          </ac:spMkLst>
        </pc:spChg>
        <pc:spChg chg="add mod">
          <ac:chgData name="Nguyen,Justin" userId="77e8cc50-1f1d-4cfe-996e-a5254a45f85e" providerId="ADAL" clId="{39958B33-689B-4376-BB5F-17CFF68791B0}" dt="2021-05-10T00:01:34.815" v="4203" actId="313"/>
          <ac:spMkLst>
            <pc:docMk/>
            <pc:sldMk cId="3788358748" sldId="331"/>
            <ac:spMk id="4" creationId="{BE44411F-9AAE-4B0C-A331-77D760BAE554}"/>
          </ac:spMkLst>
        </pc:spChg>
      </pc:sldChg>
      <pc:sldChg chg="modSp add del mod ord">
        <pc:chgData name="Nguyen,Justin" userId="77e8cc50-1f1d-4cfe-996e-a5254a45f85e" providerId="ADAL" clId="{39958B33-689B-4376-BB5F-17CFF68791B0}" dt="2021-05-09T23:40:17.166" v="3186" actId="47"/>
        <pc:sldMkLst>
          <pc:docMk/>
          <pc:sldMk cId="4112886545" sldId="331"/>
        </pc:sldMkLst>
        <pc:spChg chg="mod">
          <ac:chgData name="Nguyen,Justin" userId="77e8cc50-1f1d-4cfe-996e-a5254a45f85e" providerId="ADAL" clId="{39958B33-689B-4376-BB5F-17CFF68791B0}" dt="2021-05-09T23:40:15.411" v="3185" actId="20577"/>
          <ac:spMkLst>
            <pc:docMk/>
            <pc:sldMk cId="4112886545" sldId="331"/>
            <ac:spMk id="2" creationId="{18B80DDD-B921-4CD7-8682-BEA1B768E308}"/>
          </ac:spMkLst>
        </pc:spChg>
        <pc:spChg chg="mod">
          <ac:chgData name="Nguyen,Justin" userId="77e8cc50-1f1d-4cfe-996e-a5254a45f85e" providerId="ADAL" clId="{39958B33-689B-4376-BB5F-17CFF68791B0}" dt="2021-05-09T23:40:07.728" v="3164" actId="14100"/>
          <ac:spMkLst>
            <pc:docMk/>
            <pc:sldMk cId="4112886545" sldId="331"/>
            <ac:spMk id="3" creationId="{7CDABAB3-765A-4D7D-800A-27948AF1BEC8}"/>
          </ac:spMkLst>
        </pc:spChg>
      </pc:sldChg>
      <pc:sldChg chg="addSp delSp modSp new mod modNotesTx">
        <pc:chgData name="Nguyen,Justin" userId="77e8cc50-1f1d-4cfe-996e-a5254a45f85e" providerId="ADAL" clId="{39958B33-689B-4376-BB5F-17CFF68791B0}" dt="2021-05-12T13:05:13.752" v="4916" actId="20577"/>
        <pc:sldMkLst>
          <pc:docMk/>
          <pc:sldMk cId="1444607545" sldId="332"/>
        </pc:sldMkLst>
        <pc:spChg chg="mod">
          <ac:chgData name="Nguyen,Justin" userId="77e8cc50-1f1d-4cfe-996e-a5254a45f85e" providerId="ADAL" clId="{39958B33-689B-4376-BB5F-17CFF68791B0}" dt="2021-05-10T00:06:22.712" v="4245" actId="20577"/>
          <ac:spMkLst>
            <pc:docMk/>
            <pc:sldMk cId="1444607545" sldId="332"/>
            <ac:spMk id="2" creationId="{A94DD90B-5D50-4CFD-B7B2-D9E8CE60D316}"/>
          </ac:spMkLst>
        </pc:spChg>
        <pc:spChg chg="add del">
          <ac:chgData name="Nguyen,Justin" userId="77e8cc50-1f1d-4cfe-996e-a5254a45f85e" providerId="ADAL" clId="{39958B33-689B-4376-BB5F-17CFF68791B0}" dt="2021-05-10T00:04:18.085" v="4225"/>
          <ac:spMkLst>
            <pc:docMk/>
            <pc:sldMk cId="1444607545" sldId="332"/>
            <ac:spMk id="3" creationId="{61AB868A-4B44-4261-99B1-26FDBF96F6AE}"/>
          </ac:spMkLst>
        </pc:spChg>
        <pc:spChg chg="add del">
          <ac:chgData name="Nguyen,Justin" userId="77e8cc50-1f1d-4cfe-996e-a5254a45f85e" providerId="ADAL" clId="{39958B33-689B-4376-BB5F-17CFF68791B0}" dt="2021-05-10T00:05:24.292" v="4231"/>
          <ac:spMkLst>
            <pc:docMk/>
            <pc:sldMk cId="1444607545" sldId="332"/>
            <ac:spMk id="5" creationId="{E1780193-A136-4C35-AFA7-4189CD72D46E}"/>
          </ac:spMkLst>
        </pc:spChg>
        <pc:graphicFrameChg chg="add del">
          <ac:chgData name="Nguyen,Justin" userId="77e8cc50-1f1d-4cfe-996e-a5254a45f85e" providerId="ADAL" clId="{39958B33-689B-4376-BB5F-17CFF68791B0}" dt="2021-05-12T12:43:25.686" v="4632" actId="3680"/>
          <ac:graphicFrameMkLst>
            <pc:docMk/>
            <pc:sldMk cId="1444607545" sldId="332"/>
            <ac:graphicFrameMk id="3" creationId="{0166EC1C-E2B6-48C7-8E00-DAFDA7D8FDDC}"/>
          </ac:graphicFrameMkLst>
        </pc:graphicFrameChg>
        <pc:graphicFrameChg chg="add del mod modGraphic">
          <ac:chgData name="Nguyen,Justin" userId="77e8cc50-1f1d-4cfe-996e-a5254a45f85e" providerId="ADAL" clId="{39958B33-689B-4376-BB5F-17CFF68791B0}" dt="2021-05-12T12:45:16.772" v="4642" actId="478"/>
          <ac:graphicFrameMkLst>
            <pc:docMk/>
            <pc:sldMk cId="1444607545" sldId="332"/>
            <ac:graphicFrameMk id="4" creationId="{B245F104-F48E-49B0-8B0C-CA8702486A9C}"/>
          </ac:graphicFrameMkLst>
        </pc:graphicFrameChg>
        <pc:graphicFrameChg chg="add mod modGraphic">
          <ac:chgData name="Nguyen,Justin" userId="77e8cc50-1f1d-4cfe-996e-a5254a45f85e" providerId="ADAL" clId="{39958B33-689B-4376-BB5F-17CFF68791B0}" dt="2021-05-12T12:54:01.350" v="4824" actId="255"/>
          <ac:graphicFrameMkLst>
            <pc:docMk/>
            <pc:sldMk cId="1444607545" sldId="332"/>
            <ac:graphicFrameMk id="5" creationId="{A04E2D1B-552D-4709-BFE6-3B329000003D}"/>
          </ac:graphicFrameMkLst>
        </pc:graphicFrameChg>
        <pc:graphicFrameChg chg="add mod modGraphic">
          <ac:chgData name="Nguyen,Justin" userId="77e8cc50-1f1d-4cfe-996e-a5254a45f85e" providerId="ADAL" clId="{39958B33-689B-4376-BB5F-17CFF68791B0}" dt="2021-05-12T12:54:40.859" v="4832" actId="255"/>
          <ac:graphicFrameMkLst>
            <pc:docMk/>
            <pc:sldMk cId="1444607545" sldId="332"/>
            <ac:graphicFrameMk id="8" creationId="{18D16C3D-1BF0-44C5-886B-31B65A075526}"/>
          </ac:graphicFrameMkLst>
        </pc:graphicFrameChg>
        <pc:picChg chg="add del mod">
          <ac:chgData name="Nguyen,Justin" userId="77e8cc50-1f1d-4cfe-996e-a5254a45f85e" providerId="ADAL" clId="{39958B33-689B-4376-BB5F-17CFF68791B0}" dt="2021-05-10T00:05:18.906" v="4229" actId="478"/>
          <ac:picMkLst>
            <pc:docMk/>
            <pc:sldMk cId="1444607545" sldId="332"/>
            <ac:picMk id="4" creationId="{1EDCF767-11E8-44AF-AE0C-720F3716E0E1}"/>
          </ac:picMkLst>
        </pc:picChg>
        <pc:picChg chg="add mod">
          <ac:chgData name="Nguyen,Justin" userId="77e8cc50-1f1d-4cfe-996e-a5254a45f85e" providerId="ADAL" clId="{39958B33-689B-4376-BB5F-17CFF68791B0}" dt="2021-05-12T12:43:07.597" v="4630" actId="1036"/>
          <ac:picMkLst>
            <pc:docMk/>
            <pc:sldMk cId="1444607545" sldId="332"/>
            <ac:picMk id="6" creationId="{2481D6F9-53E8-4806-9E51-849B4E581ED7}"/>
          </ac:picMkLst>
        </pc:picChg>
        <pc:picChg chg="add mod">
          <ac:chgData name="Nguyen,Justin" userId="77e8cc50-1f1d-4cfe-996e-a5254a45f85e" providerId="ADAL" clId="{39958B33-689B-4376-BB5F-17CFF68791B0}" dt="2021-05-12T12:43:07.597" v="4630" actId="1036"/>
          <ac:picMkLst>
            <pc:docMk/>
            <pc:sldMk cId="1444607545" sldId="332"/>
            <ac:picMk id="7" creationId="{26549381-7681-4F17-BDDC-7D20A693D969}"/>
          </ac:picMkLst>
        </pc:picChg>
      </pc:sldChg>
      <pc:sldChg chg="addSp delSp modSp add mod modNotesTx">
        <pc:chgData name="Nguyen,Justin" userId="77e8cc50-1f1d-4cfe-996e-a5254a45f85e" providerId="ADAL" clId="{39958B33-689B-4376-BB5F-17CFF68791B0}" dt="2021-05-12T13:05:19.514" v="4923" actId="20577"/>
        <pc:sldMkLst>
          <pc:docMk/>
          <pc:sldMk cId="2007417270" sldId="333"/>
        </pc:sldMkLst>
        <pc:spChg chg="mod">
          <ac:chgData name="Nguyen,Justin" userId="77e8cc50-1f1d-4cfe-996e-a5254a45f85e" providerId="ADAL" clId="{39958B33-689B-4376-BB5F-17CFF68791B0}" dt="2021-05-10T00:14:51.503" v="4289" actId="20577"/>
          <ac:spMkLst>
            <pc:docMk/>
            <pc:sldMk cId="2007417270" sldId="333"/>
            <ac:spMk id="2" creationId="{A94DD90B-5D50-4CFD-B7B2-D9E8CE60D316}"/>
          </ac:spMkLst>
        </pc:spChg>
        <pc:spChg chg="add del">
          <ac:chgData name="Nguyen,Justin" userId="77e8cc50-1f1d-4cfe-996e-a5254a45f85e" providerId="ADAL" clId="{39958B33-689B-4376-BB5F-17CFF68791B0}" dt="2021-05-10T00:14:23.045" v="4258"/>
          <ac:spMkLst>
            <pc:docMk/>
            <pc:sldMk cId="2007417270" sldId="333"/>
            <ac:spMk id="3" creationId="{DAD7ECEE-8B02-45DA-B9D8-1BC6110064BC}"/>
          </ac:spMkLst>
        </pc:spChg>
        <pc:spChg chg="add del">
          <ac:chgData name="Nguyen,Justin" userId="77e8cc50-1f1d-4cfe-996e-a5254a45f85e" providerId="ADAL" clId="{39958B33-689B-4376-BB5F-17CFF68791B0}" dt="2021-05-10T00:15:21.484" v="4291"/>
          <ac:spMkLst>
            <pc:docMk/>
            <pc:sldMk cId="2007417270" sldId="333"/>
            <ac:spMk id="5" creationId="{06761A6B-13CB-4354-A5A8-77FB511206B6}"/>
          </ac:spMkLst>
        </pc:spChg>
        <pc:graphicFrameChg chg="add mod modGraphic">
          <ac:chgData name="Nguyen,Justin" userId="77e8cc50-1f1d-4cfe-996e-a5254a45f85e" providerId="ADAL" clId="{39958B33-689B-4376-BB5F-17CFF68791B0}" dt="2021-05-12T13:03:13.089" v="4838" actId="255"/>
          <ac:graphicFrameMkLst>
            <pc:docMk/>
            <pc:sldMk cId="2007417270" sldId="333"/>
            <ac:graphicFrameMk id="5" creationId="{FB5FAB96-B18E-48C5-9AC3-8C7C49D3D9A1}"/>
          </ac:graphicFrameMkLst>
        </pc:graphicFrameChg>
        <pc:graphicFrameChg chg="add mod modGraphic">
          <ac:chgData name="Nguyen,Justin" userId="77e8cc50-1f1d-4cfe-996e-a5254a45f85e" providerId="ADAL" clId="{39958B33-689B-4376-BB5F-17CFF68791B0}" dt="2021-05-12T13:03:47.216" v="4844" actId="20577"/>
          <ac:graphicFrameMkLst>
            <pc:docMk/>
            <pc:sldMk cId="2007417270" sldId="333"/>
            <ac:graphicFrameMk id="6" creationId="{99B83CDC-CAF4-44CE-96E2-D54102072FBC}"/>
          </ac:graphicFrameMkLst>
        </pc:graphicFrameChg>
        <pc:picChg chg="add mod">
          <ac:chgData name="Nguyen,Justin" userId="77e8cc50-1f1d-4cfe-996e-a5254a45f85e" providerId="ADAL" clId="{39958B33-689B-4376-BB5F-17CFF68791B0}" dt="2021-05-12T12:53:24.740" v="4814" actId="1036"/>
          <ac:picMkLst>
            <pc:docMk/>
            <pc:sldMk cId="2007417270" sldId="333"/>
            <ac:picMk id="4" creationId="{EB6741CB-C877-4961-81AD-4762B468C571}"/>
          </ac:picMkLst>
        </pc:picChg>
        <pc:picChg chg="del">
          <ac:chgData name="Nguyen,Justin" userId="77e8cc50-1f1d-4cfe-996e-a5254a45f85e" providerId="ADAL" clId="{39958B33-689B-4376-BB5F-17CFF68791B0}" dt="2021-05-10T00:14:21.364" v="4256" actId="478"/>
          <ac:picMkLst>
            <pc:docMk/>
            <pc:sldMk cId="2007417270" sldId="333"/>
            <ac:picMk id="6" creationId="{2481D6F9-53E8-4806-9E51-849B4E581ED7}"/>
          </ac:picMkLst>
        </pc:picChg>
        <pc:picChg chg="del mod">
          <ac:chgData name="Nguyen,Justin" userId="77e8cc50-1f1d-4cfe-996e-a5254a45f85e" providerId="ADAL" clId="{39958B33-689B-4376-BB5F-17CFF68791B0}" dt="2021-05-10T00:14:41.228" v="4265" actId="478"/>
          <ac:picMkLst>
            <pc:docMk/>
            <pc:sldMk cId="2007417270" sldId="333"/>
            <ac:picMk id="7" creationId="{26549381-7681-4F17-BDDC-7D20A693D969}"/>
          </ac:picMkLst>
        </pc:picChg>
        <pc:picChg chg="add mod">
          <ac:chgData name="Nguyen,Justin" userId="77e8cc50-1f1d-4cfe-996e-a5254a45f85e" providerId="ADAL" clId="{39958B33-689B-4376-BB5F-17CFF68791B0}" dt="2021-05-12T12:53:24.740" v="4814" actId="1036"/>
          <ac:picMkLst>
            <pc:docMk/>
            <pc:sldMk cId="2007417270" sldId="333"/>
            <ac:picMk id="8" creationId="{83B03785-E916-4CDB-9F11-DC273205FA52}"/>
          </ac:picMkLst>
        </pc:picChg>
      </pc:sldChg>
      <pc:sldChg chg="modSp add mod">
        <pc:chgData name="Nguyen,Justin" userId="77e8cc50-1f1d-4cfe-996e-a5254a45f85e" providerId="ADAL" clId="{39958B33-689B-4376-BB5F-17CFF68791B0}" dt="2021-05-12T13:04:23.220" v="4902" actId="20577"/>
        <pc:sldMkLst>
          <pc:docMk/>
          <pc:sldMk cId="1534252309" sldId="338"/>
        </pc:sldMkLst>
        <pc:spChg chg="mod">
          <ac:chgData name="Nguyen,Justin" userId="77e8cc50-1f1d-4cfe-996e-a5254a45f85e" providerId="ADAL" clId="{39958B33-689B-4376-BB5F-17CFF68791B0}" dt="2021-05-12T13:04:23.220" v="4902" actId="20577"/>
          <ac:spMkLst>
            <pc:docMk/>
            <pc:sldMk cId="1534252309" sldId="338"/>
            <ac:spMk id="7" creationId="{60497CE1-AA50-0245-88DE-6DC6D3CE6E5C}"/>
          </ac:spMkLst>
        </pc:spChg>
        <pc:spChg chg="mod">
          <ac:chgData name="Nguyen,Justin" userId="77e8cc50-1f1d-4cfe-996e-a5254a45f85e" providerId="ADAL" clId="{39958B33-689B-4376-BB5F-17CFF68791B0}" dt="2021-05-10T13:07:17.137" v="4298" actId="20577"/>
          <ac:spMkLst>
            <pc:docMk/>
            <pc:sldMk cId="1534252309" sldId="338"/>
            <ac:spMk id="3514" creationId="{00000000-0000-0000-0000-000000000000}"/>
          </ac:spMkLst>
        </pc:spChg>
      </pc:sldChg>
    </pc:docChg>
  </pc:docChgLst>
  <pc:docChgLst>
    <pc:chgData name="Weiss,Ari" userId="S::aaw74@drexel.edu::ec818ec2-cbba-49a0-9f6f-f37a1a8ef25e" providerId="AD" clId="Web-{299B4635-7028-4E98-B01E-93ACED7ACC4A}"/>
    <pc:docChg chg="modSld">
      <pc:chgData name="Weiss,Ari" userId="S::aaw74@drexel.edu::ec818ec2-cbba-49a0-9f6f-f37a1a8ef25e" providerId="AD" clId="Web-{299B4635-7028-4E98-B01E-93ACED7ACC4A}" dt="2021-05-31T02:53:55.017" v="51"/>
      <pc:docMkLst>
        <pc:docMk/>
      </pc:docMkLst>
      <pc:sldChg chg="modSp">
        <pc:chgData name="Weiss,Ari" userId="S::aaw74@drexel.edu::ec818ec2-cbba-49a0-9f6f-f37a1a8ef25e" providerId="AD" clId="Web-{299B4635-7028-4E98-B01E-93ACED7ACC4A}" dt="2021-05-31T02:53:55.017" v="51"/>
        <pc:sldMkLst>
          <pc:docMk/>
          <pc:sldMk cId="2904500649" sldId="313"/>
        </pc:sldMkLst>
        <pc:graphicFrameChg chg="mod modGraphic">
          <ac:chgData name="Weiss,Ari" userId="S::aaw74@drexel.edu::ec818ec2-cbba-49a0-9f6f-f37a1a8ef25e" providerId="AD" clId="Web-{299B4635-7028-4E98-B01E-93ACED7ACC4A}" dt="2021-05-31T02:53:55.017" v="51"/>
          <ac:graphicFrameMkLst>
            <pc:docMk/>
            <pc:sldMk cId="2904500649" sldId="313"/>
            <ac:graphicFrameMk id="4126" creationId="{00000000-0000-0000-0000-000000000000}"/>
          </ac:graphicFrameMkLst>
        </pc:graphicFrameChg>
      </pc:sldChg>
    </pc:docChg>
  </pc:docChgLst>
  <pc:docChgLst>
    <pc:chgData name="Weiss,Ari" userId="S::aaw74@drexel.edu::ec818ec2-cbba-49a0-9f6f-f37a1a8ef25e" providerId="AD" clId="Web-{373012B1-C3D4-49B0-8557-43D91B231A94}"/>
    <pc:docChg chg="modSld">
      <pc:chgData name="Weiss,Ari" userId="S::aaw74@drexel.edu::ec818ec2-cbba-49a0-9f6f-f37a1a8ef25e" providerId="AD" clId="Web-{373012B1-C3D4-49B0-8557-43D91B231A94}" dt="2021-05-31T14:15:48.163" v="25" actId="1076"/>
      <pc:docMkLst>
        <pc:docMk/>
      </pc:docMkLst>
      <pc:sldChg chg="delSp modSp modNotes">
        <pc:chgData name="Weiss,Ari" userId="S::aaw74@drexel.edu::ec818ec2-cbba-49a0-9f6f-f37a1a8ef25e" providerId="AD" clId="Web-{373012B1-C3D4-49B0-8557-43D91B231A94}" dt="2021-05-31T14:15:48.163" v="25" actId="1076"/>
        <pc:sldMkLst>
          <pc:docMk/>
          <pc:sldMk cId="3273046842" sldId="312"/>
        </pc:sldMkLst>
        <pc:spChg chg="mod">
          <ac:chgData name="Weiss,Ari" userId="S::aaw74@drexel.edu::ec818ec2-cbba-49a0-9f6f-f37a1a8ef25e" providerId="AD" clId="Web-{373012B1-C3D4-49B0-8557-43D91B231A94}" dt="2021-05-31T14:15:48.163" v="25" actId="1076"/>
          <ac:spMkLst>
            <pc:docMk/>
            <pc:sldMk cId="3273046842" sldId="312"/>
            <ac:spMk id="2" creationId="{6317C7DA-F3FF-E046-9351-3D95F1871F78}"/>
          </ac:spMkLst>
        </pc:spChg>
        <pc:spChg chg="mod">
          <ac:chgData name="Weiss,Ari" userId="S::aaw74@drexel.edu::ec818ec2-cbba-49a0-9f6f-f37a1a8ef25e" providerId="AD" clId="Web-{373012B1-C3D4-49B0-8557-43D91B231A94}" dt="2021-05-31T14:15:25.053" v="22" actId="1076"/>
          <ac:spMkLst>
            <pc:docMk/>
            <pc:sldMk cId="3273046842" sldId="312"/>
            <ac:spMk id="3" creationId="{9A5F4723-BACA-45B2-94AF-998DFAD34283}"/>
          </ac:spMkLst>
        </pc:spChg>
        <pc:spChg chg="del mod">
          <ac:chgData name="Weiss,Ari" userId="S::aaw74@drexel.edu::ec818ec2-cbba-49a0-9f6f-f37a1a8ef25e" providerId="AD" clId="Web-{373012B1-C3D4-49B0-8557-43D91B231A94}" dt="2021-05-31T14:15:29.460" v="23"/>
          <ac:spMkLst>
            <pc:docMk/>
            <pc:sldMk cId="3273046842" sldId="312"/>
            <ac:spMk id="5" creationId="{E7410248-16B4-C946-806B-3E7276FEBCF8}"/>
          </ac:spMkLst>
        </pc:spChg>
        <pc:spChg chg="mod">
          <ac:chgData name="Weiss,Ari" userId="S::aaw74@drexel.edu::ec818ec2-cbba-49a0-9f6f-f37a1a8ef25e" providerId="AD" clId="Web-{373012B1-C3D4-49B0-8557-43D91B231A94}" dt="2021-05-31T14:14:05.926" v="7" actId="20577"/>
          <ac:spMkLst>
            <pc:docMk/>
            <pc:sldMk cId="3273046842" sldId="312"/>
            <ac:spMk id="6" creationId="{065EE97F-B640-C740-B28B-7A9FE4F86E04}"/>
          </ac:spMkLst>
        </pc:spChg>
        <pc:spChg chg="mod">
          <ac:chgData name="Weiss,Ari" userId="S::aaw74@drexel.edu::ec818ec2-cbba-49a0-9f6f-f37a1a8ef25e" providerId="AD" clId="Web-{373012B1-C3D4-49B0-8557-43D91B231A94}" dt="2021-05-31T14:15:07.256" v="19" actId="14100"/>
          <ac:spMkLst>
            <pc:docMk/>
            <pc:sldMk cId="3273046842" sldId="312"/>
            <ac:spMk id="8" creationId="{E9AB5B83-285B-DA46-AF22-60D6792FA3A9}"/>
          </ac:spMkLst>
        </pc:spChg>
        <pc:picChg chg="mod">
          <ac:chgData name="Weiss,Ari" userId="S::aaw74@drexel.edu::ec818ec2-cbba-49a0-9f6f-f37a1a8ef25e" providerId="AD" clId="Web-{373012B1-C3D4-49B0-8557-43D91B231A94}" dt="2021-05-31T14:14:17.004" v="12" actId="14100"/>
          <ac:picMkLst>
            <pc:docMk/>
            <pc:sldMk cId="3273046842" sldId="312"/>
            <ac:picMk id="7" creationId="{5B95E8FF-F939-F046-A846-9B83BBA75166}"/>
          </ac:picMkLst>
        </pc:picChg>
      </pc:sldChg>
    </pc:docChg>
  </pc:docChgLst>
  <pc:docChgLst>
    <pc:chgData name="Yousif,Adam" userId="S::ay383@drexel.edu::d3b11a7f-697e-43ff-8ae0-92234d95a77c" providerId="AD" clId="Web-{B8F8494E-0134-4C64-BEBA-BCFDB54D8D92}"/>
    <pc:docChg chg="modSld">
      <pc:chgData name="Yousif,Adam" userId="S::ay383@drexel.edu::d3b11a7f-697e-43ff-8ae0-92234d95a77c" providerId="AD" clId="Web-{B8F8494E-0134-4C64-BEBA-BCFDB54D8D92}" dt="2021-05-07T14:22:05.497" v="1417"/>
      <pc:docMkLst>
        <pc:docMk/>
      </pc:docMkLst>
      <pc:sldChg chg="modSp">
        <pc:chgData name="Yousif,Adam" userId="S::ay383@drexel.edu::d3b11a7f-697e-43ff-8ae0-92234d95a77c" providerId="AD" clId="Web-{B8F8494E-0134-4C64-BEBA-BCFDB54D8D92}" dt="2021-05-07T14:22:05.497" v="1417"/>
        <pc:sldMkLst>
          <pc:docMk/>
          <pc:sldMk cId="1265930386" sldId="308"/>
        </pc:sldMkLst>
        <pc:spChg chg="mod">
          <ac:chgData name="Yousif,Adam" userId="S::ay383@drexel.edu::d3b11a7f-697e-43ff-8ae0-92234d95a77c" providerId="AD" clId="Web-{B8F8494E-0134-4C64-BEBA-BCFDB54D8D92}" dt="2021-05-07T14:16:57.786" v="952" actId="1076"/>
          <ac:spMkLst>
            <pc:docMk/>
            <pc:sldMk cId="1265930386" sldId="308"/>
            <ac:spMk id="2" creationId="{8C543E6B-F125-5747-84E7-7A9239572B4E}"/>
          </ac:spMkLst>
        </pc:spChg>
        <pc:graphicFrameChg chg="mod modGraphic">
          <ac:chgData name="Yousif,Adam" userId="S::ay383@drexel.edu::d3b11a7f-697e-43ff-8ae0-92234d95a77c" providerId="AD" clId="Web-{B8F8494E-0134-4C64-BEBA-BCFDB54D8D92}" dt="2021-05-07T14:22:05.497" v="1417"/>
          <ac:graphicFrameMkLst>
            <pc:docMk/>
            <pc:sldMk cId="1265930386" sldId="308"/>
            <ac:graphicFrameMk id="6" creationId="{5CA50324-B979-AB4A-A11D-B527A9A4B30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8D87B7-5BC8-7C4E-973A-C1CEC7253A76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17F3B-8CBA-9249-B0DA-8130C67D791E}">
      <dgm:prSet phldrT="[Text]" custT="1"/>
      <dgm:spPr/>
      <dgm:t>
        <a:bodyPr/>
        <a:lstStyle/>
        <a:p>
          <a:r>
            <a:rPr lang="en-US" sz="1050">
              <a:latin typeface="Calibri"/>
              <a:cs typeface="Calibri"/>
            </a:rPr>
            <a:t>How accessible is the Covid -19 vaccine</a:t>
          </a:r>
        </a:p>
      </dgm:t>
    </dgm:pt>
    <dgm:pt modelId="{3224A077-EA0E-5847-9FAD-4CECCD1AF6AE}" type="parTrans" cxnId="{768A0224-FD9C-C04A-B4AE-867A1FA66AEF}">
      <dgm:prSet/>
      <dgm:spPr/>
      <dgm:t>
        <a:bodyPr/>
        <a:lstStyle/>
        <a:p>
          <a:endParaRPr lang="en-US"/>
        </a:p>
      </dgm:t>
    </dgm:pt>
    <dgm:pt modelId="{869C3C38-38C5-7744-A640-4B5EE68BEB89}" type="sibTrans" cxnId="{768A0224-FD9C-C04A-B4AE-867A1FA66AEF}">
      <dgm:prSet/>
      <dgm:spPr/>
      <dgm:t>
        <a:bodyPr/>
        <a:lstStyle/>
        <a:p>
          <a:endParaRPr lang="en-US"/>
        </a:p>
      </dgm:t>
    </dgm:pt>
    <dgm:pt modelId="{46BE2969-E8AD-6A4F-9763-0D463C8B34A4}">
      <dgm:prSet phldrT="[Text]" custT="1"/>
      <dgm:spPr/>
      <dgm:t>
        <a:bodyPr/>
        <a:lstStyle/>
        <a:p>
          <a:r>
            <a:rPr lang="en-US" sz="1050">
              <a:latin typeface="Calibri"/>
              <a:cs typeface="Calibri"/>
            </a:rPr>
            <a:t>Which demographic factors affect the vaccination progress?</a:t>
          </a:r>
        </a:p>
      </dgm:t>
    </dgm:pt>
    <dgm:pt modelId="{DC137934-E802-764F-81D4-035640BA4304}" type="parTrans" cxnId="{07952DBD-4FA4-C64A-B8AF-38D2DC912959}">
      <dgm:prSet/>
      <dgm:spPr/>
      <dgm:t>
        <a:bodyPr/>
        <a:lstStyle/>
        <a:p>
          <a:endParaRPr lang="en-US"/>
        </a:p>
      </dgm:t>
    </dgm:pt>
    <dgm:pt modelId="{31C97B87-1D9A-8843-86B9-CCA937C3D788}" type="sibTrans" cxnId="{07952DBD-4FA4-C64A-B8AF-38D2DC912959}">
      <dgm:prSet/>
      <dgm:spPr/>
      <dgm:t>
        <a:bodyPr/>
        <a:lstStyle/>
        <a:p>
          <a:endParaRPr lang="en-US"/>
        </a:p>
      </dgm:t>
    </dgm:pt>
    <dgm:pt modelId="{018C88C0-6EC1-5D40-9E7E-8FFE48AB7386}">
      <dgm:prSet phldrT="[Text]" custT="1"/>
      <dgm:spPr/>
      <dgm:t>
        <a:bodyPr/>
        <a:lstStyle/>
        <a:p>
          <a:r>
            <a:rPr lang="en-US" sz="1050">
              <a:latin typeface="Calibri"/>
              <a:cs typeface="Calibri"/>
            </a:rPr>
            <a:t>Does the region and GDP per capita affect the vaccination?</a:t>
          </a:r>
        </a:p>
      </dgm:t>
    </dgm:pt>
    <dgm:pt modelId="{B4518CEB-3DC3-E34B-8969-23A14F6C86EF}" type="parTrans" cxnId="{759ED223-9FED-7241-9781-2F86B9037B68}">
      <dgm:prSet/>
      <dgm:spPr/>
      <dgm:t>
        <a:bodyPr/>
        <a:lstStyle/>
        <a:p>
          <a:endParaRPr lang="en-US"/>
        </a:p>
      </dgm:t>
    </dgm:pt>
    <dgm:pt modelId="{02A972AE-76ED-D640-A43B-2B0183F6B54E}" type="sibTrans" cxnId="{759ED223-9FED-7241-9781-2F86B9037B68}">
      <dgm:prSet/>
      <dgm:spPr/>
      <dgm:t>
        <a:bodyPr/>
        <a:lstStyle/>
        <a:p>
          <a:endParaRPr lang="en-US"/>
        </a:p>
      </dgm:t>
    </dgm:pt>
    <dgm:pt modelId="{A5AFA376-E93A-1A44-AA5E-DB42D3CE5BD9}">
      <dgm:prSet phldrT="[Text]" custT="1"/>
      <dgm:spPr/>
      <dgm:t>
        <a:bodyPr/>
        <a:lstStyle/>
        <a:p>
          <a:pPr rtl="0"/>
          <a:r>
            <a:rPr lang="en-US" sz="1050">
              <a:latin typeface="Calibri"/>
              <a:cs typeface="Calibri"/>
            </a:rPr>
            <a:t>Does age and population take a role in the distribution? </a:t>
          </a:r>
        </a:p>
      </dgm:t>
    </dgm:pt>
    <dgm:pt modelId="{9A57ED0F-13D0-2E49-B9B4-7B8605491A72}" type="parTrans" cxnId="{101911EF-B0B0-8144-9AE8-B39B4DF0CAC1}">
      <dgm:prSet/>
      <dgm:spPr/>
      <dgm:t>
        <a:bodyPr/>
        <a:lstStyle/>
        <a:p>
          <a:endParaRPr lang="en-US"/>
        </a:p>
      </dgm:t>
    </dgm:pt>
    <dgm:pt modelId="{348127E7-EBEE-DD45-A3DA-EE30E35817E2}" type="sibTrans" cxnId="{101911EF-B0B0-8144-9AE8-B39B4DF0CAC1}">
      <dgm:prSet/>
      <dgm:spPr/>
      <dgm:t>
        <a:bodyPr/>
        <a:lstStyle/>
        <a:p>
          <a:endParaRPr lang="en-US"/>
        </a:p>
      </dgm:t>
    </dgm:pt>
    <dgm:pt modelId="{9BD5E357-225B-5D42-B4D8-6B1BCCD0B044}">
      <dgm:prSet phldrT="[Text]" custT="1"/>
      <dgm:spPr/>
      <dgm:t>
        <a:bodyPr/>
        <a:lstStyle/>
        <a:p>
          <a:r>
            <a:rPr lang="en-US" sz="1050">
              <a:latin typeface="Calibri"/>
              <a:cs typeface="Calibri"/>
            </a:rPr>
            <a:t>What</a:t>
          </a:r>
          <a:r>
            <a:rPr lang="en-US" sz="1050" baseline="0">
              <a:latin typeface="Calibri"/>
              <a:cs typeface="Calibri"/>
            </a:rPr>
            <a:t> factors determine which vaccine countries use?</a:t>
          </a:r>
          <a:endParaRPr lang="en-US" sz="1050">
            <a:latin typeface="Calibri"/>
            <a:cs typeface="Calibri"/>
          </a:endParaRPr>
        </a:p>
      </dgm:t>
    </dgm:pt>
    <dgm:pt modelId="{809B6B56-C1E1-2646-8EF1-48F9A4D96DCF}" type="parTrans" cxnId="{380DEF24-E29A-B641-8032-9D038917FA3E}">
      <dgm:prSet/>
      <dgm:spPr/>
      <dgm:t>
        <a:bodyPr/>
        <a:lstStyle/>
        <a:p>
          <a:endParaRPr lang="en-US"/>
        </a:p>
      </dgm:t>
    </dgm:pt>
    <dgm:pt modelId="{09DF9D6F-22C5-5648-8B0E-A315EDCBA25B}" type="sibTrans" cxnId="{380DEF24-E29A-B641-8032-9D038917FA3E}">
      <dgm:prSet/>
      <dgm:spPr/>
      <dgm:t>
        <a:bodyPr/>
        <a:lstStyle/>
        <a:p>
          <a:endParaRPr lang="en-US"/>
        </a:p>
      </dgm:t>
    </dgm:pt>
    <dgm:pt modelId="{41DD2C27-0C14-F840-A779-6ECDDE8E2AAA}">
      <dgm:prSet phldrT="[Text]" custT="1"/>
      <dgm:spPr/>
      <dgm:t>
        <a:bodyPr/>
        <a:lstStyle/>
        <a:p>
          <a:r>
            <a:rPr lang="en-US" sz="1050">
              <a:latin typeface="Calibri"/>
              <a:cs typeface="Calibri"/>
            </a:rPr>
            <a:t>Did countries invest in the vaccine they are using?</a:t>
          </a:r>
        </a:p>
      </dgm:t>
    </dgm:pt>
    <dgm:pt modelId="{905293DD-247C-7E45-913E-BAF36C8B956D}" type="parTrans" cxnId="{E3FBDD77-9BE8-124D-BBC7-AF09D667EACA}">
      <dgm:prSet/>
      <dgm:spPr/>
      <dgm:t>
        <a:bodyPr/>
        <a:lstStyle/>
        <a:p>
          <a:endParaRPr lang="en-US"/>
        </a:p>
      </dgm:t>
    </dgm:pt>
    <dgm:pt modelId="{CF45935C-2B88-1944-9E88-F1C7E960D03D}" type="sibTrans" cxnId="{E3FBDD77-9BE8-124D-BBC7-AF09D667EACA}">
      <dgm:prSet/>
      <dgm:spPr/>
      <dgm:t>
        <a:bodyPr/>
        <a:lstStyle/>
        <a:p>
          <a:endParaRPr lang="en-US"/>
        </a:p>
      </dgm:t>
    </dgm:pt>
    <dgm:pt modelId="{9875B1E2-ADD0-284C-8720-02D48407FCED}">
      <dgm:prSet phldrT="[Text]" custT="1"/>
      <dgm:spPr/>
      <dgm:t>
        <a:bodyPr/>
        <a:lstStyle/>
        <a:p>
          <a:r>
            <a:rPr lang="en-US" sz="1050">
              <a:latin typeface="Calibri"/>
              <a:cs typeface="Calibri"/>
            </a:rPr>
            <a:t>How</a:t>
          </a:r>
          <a:r>
            <a:rPr lang="en-US" sz="1050" baseline="0">
              <a:latin typeface="Calibri"/>
              <a:cs typeface="Calibri"/>
            </a:rPr>
            <a:t> does vaccine efficacy affect the implementation of it?</a:t>
          </a:r>
          <a:endParaRPr lang="en-US" sz="1050">
            <a:latin typeface="Calibri"/>
            <a:cs typeface="Calibri"/>
          </a:endParaRPr>
        </a:p>
      </dgm:t>
    </dgm:pt>
    <dgm:pt modelId="{C4247B07-BD06-A846-B973-A78F0AD091CF}" type="parTrans" cxnId="{D41AC71F-FB52-A741-9749-027F22ADAF52}">
      <dgm:prSet/>
      <dgm:spPr/>
      <dgm:t>
        <a:bodyPr/>
        <a:lstStyle/>
        <a:p>
          <a:endParaRPr lang="en-US"/>
        </a:p>
      </dgm:t>
    </dgm:pt>
    <dgm:pt modelId="{7B35663C-C60E-9846-988F-566491B2D8D8}" type="sibTrans" cxnId="{D41AC71F-FB52-A741-9749-027F22ADAF52}">
      <dgm:prSet/>
      <dgm:spPr/>
      <dgm:t>
        <a:bodyPr/>
        <a:lstStyle/>
        <a:p>
          <a:endParaRPr lang="en-US"/>
        </a:p>
      </dgm:t>
    </dgm:pt>
    <dgm:pt modelId="{79F88B7D-C922-CC4B-8A84-A6A1CD6EFF7A}">
      <dgm:prSet phldrT="[Text]" custT="1"/>
      <dgm:spPr/>
      <dgm:t>
        <a:bodyPr/>
        <a:lstStyle/>
        <a:p>
          <a:r>
            <a:rPr lang="en-US" sz="1050"/>
            <a:t>Conduct an ANOVA analysis between various regions and countries </a:t>
          </a:r>
        </a:p>
      </dgm:t>
    </dgm:pt>
    <dgm:pt modelId="{F78F73B5-F6A7-CD44-ABDA-65C3C99057E5}" type="parTrans" cxnId="{BA9ED77F-3D6D-5547-8BD8-5A3AD18ABB15}">
      <dgm:prSet/>
      <dgm:spPr/>
      <dgm:t>
        <a:bodyPr/>
        <a:lstStyle/>
        <a:p>
          <a:endParaRPr lang="en-US"/>
        </a:p>
      </dgm:t>
    </dgm:pt>
    <dgm:pt modelId="{BDB4D604-458C-0041-BC20-14DCB21326CE}" type="sibTrans" cxnId="{BA9ED77F-3D6D-5547-8BD8-5A3AD18ABB15}">
      <dgm:prSet/>
      <dgm:spPr/>
      <dgm:t>
        <a:bodyPr/>
        <a:lstStyle/>
        <a:p>
          <a:endParaRPr lang="en-US"/>
        </a:p>
      </dgm:t>
    </dgm:pt>
    <dgm:pt modelId="{300EB8AD-9AC5-5145-84C1-7D5AFE90D197}">
      <dgm:prSet phldrT="[Text]" custT="1"/>
      <dgm:spPr/>
      <dgm:t>
        <a:bodyPr/>
        <a:lstStyle/>
        <a:p>
          <a:r>
            <a:rPr lang="en-US" sz="1050"/>
            <a:t>Build a predictive model and descriptive visualization</a:t>
          </a:r>
        </a:p>
      </dgm:t>
    </dgm:pt>
    <dgm:pt modelId="{11DFE10D-FAC4-434F-8551-AA183AED0FCC}" type="parTrans" cxnId="{ADC75108-9973-0448-981E-DA31929767BB}">
      <dgm:prSet/>
      <dgm:spPr/>
      <dgm:t>
        <a:bodyPr/>
        <a:lstStyle/>
        <a:p>
          <a:endParaRPr lang="en-US"/>
        </a:p>
      </dgm:t>
    </dgm:pt>
    <dgm:pt modelId="{74F3A1E0-591A-6D4C-B5C0-8ECE6E104C2B}" type="sibTrans" cxnId="{ADC75108-9973-0448-981E-DA31929767BB}">
      <dgm:prSet/>
      <dgm:spPr/>
      <dgm:t>
        <a:bodyPr/>
        <a:lstStyle/>
        <a:p>
          <a:endParaRPr lang="en-US"/>
        </a:p>
      </dgm:t>
    </dgm:pt>
    <dgm:pt modelId="{E16393A8-0E7E-7C4C-8287-CD29B32B79B0}">
      <dgm:prSet phldrT="[Text]" custT="1"/>
      <dgm:spPr/>
      <dgm:t>
        <a:bodyPr/>
        <a:lstStyle/>
        <a:p>
          <a:r>
            <a:rPr lang="en-US" sz="1050"/>
            <a:t>Conduct</a:t>
          </a:r>
          <a:r>
            <a:rPr lang="en-US" sz="1050" baseline="0"/>
            <a:t> distribution analysis</a:t>
          </a:r>
          <a:endParaRPr lang="en-US" sz="1050"/>
        </a:p>
      </dgm:t>
    </dgm:pt>
    <dgm:pt modelId="{381531F7-B1C3-1647-B6D9-98404CFCB62F}" type="parTrans" cxnId="{CC6B9598-FB14-8144-A16C-043C41E9182D}">
      <dgm:prSet/>
      <dgm:spPr/>
      <dgm:t>
        <a:bodyPr/>
        <a:lstStyle/>
        <a:p>
          <a:endParaRPr lang="en-US"/>
        </a:p>
      </dgm:t>
    </dgm:pt>
    <dgm:pt modelId="{E044F290-B102-1C4E-9307-D4C3F673A04F}" type="sibTrans" cxnId="{CC6B9598-FB14-8144-A16C-043C41E9182D}">
      <dgm:prSet/>
      <dgm:spPr/>
      <dgm:t>
        <a:bodyPr/>
        <a:lstStyle/>
        <a:p>
          <a:endParaRPr lang="en-US"/>
        </a:p>
      </dgm:t>
    </dgm:pt>
    <dgm:pt modelId="{1BAEFF1F-1B07-7641-94B1-932E5A239207}">
      <dgm:prSet phldrT="[Text]"/>
      <dgm:spPr/>
      <dgm:t>
        <a:bodyPr/>
        <a:lstStyle/>
        <a:p>
          <a:pPr rtl="0"/>
          <a:r>
            <a:rPr lang="en-US"/>
            <a:t>Run correlation analysis  between vaccines efficacy and vaccines adoption rate</a:t>
          </a:r>
        </a:p>
      </dgm:t>
    </dgm:pt>
    <dgm:pt modelId="{F7666BC1-4859-C841-8BBE-F1174363E550}" type="parTrans" cxnId="{6A64FE5C-FC0C-D240-889C-7D019BB8AC2D}">
      <dgm:prSet/>
      <dgm:spPr/>
      <dgm:t>
        <a:bodyPr/>
        <a:lstStyle/>
        <a:p>
          <a:endParaRPr lang="en-US"/>
        </a:p>
      </dgm:t>
    </dgm:pt>
    <dgm:pt modelId="{A0DDFA3B-D0FF-D840-90B4-CCB76EB8C76B}" type="sibTrans" cxnId="{6A64FE5C-FC0C-D240-889C-7D019BB8AC2D}">
      <dgm:prSet/>
      <dgm:spPr/>
      <dgm:t>
        <a:bodyPr/>
        <a:lstStyle/>
        <a:p>
          <a:endParaRPr lang="en-US"/>
        </a:p>
      </dgm:t>
    </dgm:pt>
    <dgm:pt modelId="{E954970D-0584-D04E-9505-E977F0893388}" type="pres">
      <dgm:prSet presAssocID="{8F8D87B7-5BC8-7C4E-973A-C1CEC7253A7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C0D962D-F9AF-F048-9742-E22C589457B4}" type="pres">
      <dgm:prSet presAssocID="{3D417F3B-8CBA-9249-B0DA-8130C67D791E}" presName="root1" presStyleCnt="0"/>
      <dgm:spPr/>
    </dgm:pt>
    <dgm:pt modelId="{66E050F8-0C66-2A49-A41E-041062A595AF}" type="pres">
      <dgm:prSet presAssocID="{3D417F3B-8CBA-9249-B0DA-8130C67D791E}" presName="LevelOneTextNode" presStyleLbl="node0" presStyleIdx="0" presStyleCnt="1">
        <dgm:presLayoutVars>
          <dgm:chPref val="3"/>
        </dgm:presLayoutVars>
      </dgm:prSet>
      <dgm:spPr/>
    </dgm:pt>
    <dgm:pt modelId="{8626062E-370B-1C4E-B386-52A12D712A0A}" type="pres">
      <dgm:prSet presAssocID="{3D417F3B-8CBA-9249-B0DA-8130C67D791E}" presName="level2hierChild" presStyleCnt="0"/>
      <dgm:spPr/>
    </dgm:pt>
    <dgm:pt modelId="{94BC1399-B2D9-A64D-9D82-E4A2488C126C}" type="pres">
      <dgm:prSet presAssocID="{DC137934-E802-764F-81D4-035640BA4304}" presName="conn2-1" presStyleLbl="parChTrans1D2" presStyleIdx="0" presStyleCnt="2"/>
      <dgm:spPr/>
    </dgm:pt>
    <dgm:pt modelId="{0F1F0143-F721-F74F-9B84-D2E1F00BA2B4}" type="pres">
      <dgm:prSet presAssocID="{DC137934-E802-764F-81D4-035640BA4304}" presName="connTx" presStyleLbl="parChTrans1D2" presStyleIdx="0" presStyleCnt="2"/>
      <dgm:spPr/>
    </dgm:pt>
    <dgm:pt modelId="{AAC048C8-D929-DF4F-B11F-47681DA7EB1F}" type="pres">
      <dgm:prSet presAssocID="{46BE2969-E8AD-6A4F-9763-0D463C8B34A4}" presName="root2" presStyleCnt="0"/>
      <dgm:spPr/>
    </dgm:pt>
    <dgm:pt modelId="{F295C9CE-6F23-0740-852F-86B3590D9F5F}" type="pres">
      <dgm:prSet presAssocID="{46BE2969-E8AD-6A4F-9763-0D463C8B34A4}" presName="LevelTwoTextNode" presStyleLbl="node2" presStyleIdx="0" presStyleCnt="2">
        <dgm:presLayoutVars>
          <dgm:chPref val="3"/>
        </dgm:presLayoutVars>
      </dgm:prSet>
      <dgm:spPr/>
    </dgm:pt>
    <dgm:pt modelId="{1733A5E8-27FE-F744-BEC8-1AD2E898FBFA}" type="pres">
      <dgm:prSet presAssocID="{46BE2969-E8AD-6A4F-9763-0D463C8B34A4}" presName="level3hierChild" presStyleCnt="0"/>
      <dgm:spPr/>
    </dgm:pt>
    <dgm:pt modelId="{9F73397A-749B-8546-95A4-91A5E58A814C}" type="pres">
      <dgm:prSet presAssocID="{9A57ED0F-13D0-2E49-B9B4-7B8605491A72}" presName="conn2-1" presStyleLbl="parChTrans1D3" presStyleIdx="0" presStyleCnt="4"/>
      <dgm:spPr/>
    </dgm:pt>
    <dgm:pt modelId="{9C876071-EDE2-5C48-8656-168D12DA9E9F}" type="pres">
      <dgm:prSet presAssocID="{9A57ED0F-13D0-2E49-B9B4-7B8605491A72}" presName="connTx" presStyleLbl="parChTrans1D3" presStyleIdx="0" presStyleCnt="4"/>
      <dgm:spPr/>
    </dgm:pt>
    <dgm:pt modelId="{6D0382AE-CB12-484F-9C0E-3F704635D7C9}" type="pres">
      <dgm:prSet presAssocID="{A5AFA376-E93A-1A44-AA5E-DB42D3CE5BD9}" presName="root2" presStyleCnt="0"/>
      <dgm:spPr/>
    </dgm:pt>
    <dgm:pt modelId="{BAF158A1-ED12-C24E-BBC1-FC764EF4AC41}" type="pres">
      <dgm:prSet presAssocID="{A5AFA376-E93A-1A44-AA5E-DB42D3CE5BD9}" presName="LevelTwoTextNode" presStyleLbl="node3" presStyleIdx="0" presStyleCnt="4">
        <dgm:presLayoutVars>
          <dgm:chPref val="3"/>
        </dgm:presLayoutVars>
      </dgm:prSet>
      <dgm:spPr/>
    </dgm:pt>
    <dgm:pt modelId="{B8349D20-07A6-5149-ADAD-3A35FB4A17C3}" type="pres">
      <dgm:prSet presAssocID="{A5AFA376-E93A-1A44-AA5E-DB42D3CE5BD9}" presName="level3hierChild" presStyleCnt="0"/>
      <dgm:spPr/>
    </dgm:pt>
    <dgm:pt modelId="{DA60C177-EF0A-0044-A24D-16EAF4282D7F}" type="pres">
      <dgm:prSet presAssocID="{F78F73B5-F6A7-CD44-ABDA-65C3C99057E5}" presName="conn2-1" presStyleLbl="parChTrans1D4" presStyleIdx="0" presStyleCnt="4"/>
      <dgm:spPr/>
    </dgm:pt>
    <dgm:pt modelId="{FA5E4936-6779-4843-B54E-91939C4D2D45}" type="pres">
      <dgm:prSet presAssocID="{F78F73B5-F6A7-CD44-ABDA-65C3C99057E5}" presName="connTx" presStyleLbl="parChTrans1D4" presStyleIdx="0" presStyleCnt="4"/>
      <dgm:spPr/>
    </dgm:pt>
    <dgm:pt modelId="{7935D73F-E2E8-0E40-94B4-AF1FF138259B}" type="pres">
      <dgm:prSet presAssocID="{79F88B7D-C922-CC4B-8A84-A6A1CD6EFF7A}" presName="root2" presStyleCnt="0"/>
      <dgm:spPr/>
    </dgm:pt>
    <dgm:pt modelId="{7E6DC8D7-E0E1-A349-97F8-D97204110BC8}" type="pres">
      <dgm:prSet presAssocID="{79F88B7D-C922-CC4B-8A84-A6A1CD6EFF7A}" presName="LevelTwoTextNode" presStyleLbl="node4" presStyleIdx="0" presStyleCnt="4">
        <dgm:presLayoutVars>
          <dgm:chPref val="3"/>
        </dgm:presLayoutVars>
      </dgm:prSet>
      <dgm:spPr/>
    </dgm:pt>
    <dgm:pt modelId="{AFE57614-7AF0-224C-A268-25D3200AFD68}" type="pres">
      <dgm:prSet presAssocID="{79F88B7D-C922-CC4B-8A84-A6A1CD6EFF7A}" presName="level3hierChild" presStyleCnt="0"/>
      <dgm:spPr/>
    </dgm:pt>
    <dgm:pt modelId="{91C515C1-C824-5D49-A559-77CC92AA80B6}" type="pres">
      <dgm:prSet presAssocID="{B4518CEB-3DC3-E34B-8969-23A14F6C86EF}" presName="conn2-1" presStyleLbl="parChTrans1D3" presStyleIdx="1" presStyleCnt="4"/>
      <dgm:spPr/>
    </dgm:pt>
    <dgm:pt modelId="{3CB299F4-DC52-3140-8FBD-7E41F469B126}" type="pres">
      <dgm:prSet presAssocID="{B4518CEB-3DC3-E34B-8969-23A14F6C86EF}" presName="connTx" presStyleLbl="parChTrans1D3" presStyleIdx="1" presStyleCnt="4"/>
      <dgm:spPr/>
    </dgm:pt>
    <dgm:pt modelId="{5E866209-71D5-B84A-A877-86BD64D5E3EE}" type="pres">
      <dgm:prSet presAssocID="{018C88C0-6EC1-5D40-9E7E-8FFE48AB7386}" presName="root2" presStyleCnt="0"/>
      <dgm:spPr/>
    </dgm:pt>
    <dgm:pt modelId="{BB6AADC1-8C27-B645-9837-85C39E3549F1}" type="pres">
      <dgm:prSet presAssocID="{018C88C0-6EC1-5D40-9E7E-8FFE48AB7386}" presName="LevelTwoTextNode" presStyleLbl="node3" presStyleIdx="1" presStyleCnt="4">
        <dgm:presLayoutVars>
          <dgm:chPref val="3"/>
        </dgm:presLayoutVars>
      </dgm:prSet>
      <dgm:spPr/>
    </dgm:pt>
    <dgm:pt modelId="{13C3371D-F6C9-7B45-8006-C4A5502989B9}" type="pres">
      <dgm:prSet presAssocID="{018C88C0-6EC1-5D40-9E7E-8FFE48AB7386}" presName="level3hierChild" presStyleCnt="0"/>
      <dgm:spPr/>
    </dgm:pt>
    <dgm:pt modelId="{858692F1-40CE-334C-9316-5A8C9C8B0679}" type="pres">
      <dgm:prSet presAssocID="{11DFE10D-FAC4-434F-8551-AA183AED0FCC}" presName="conn2-1" presStyleLbl="parChTrans1D4" presStyleIdx="1" presStyleCnt="4"/>
      <dgm:spPr/>
    </dgm:pt>
    <dgm:pt modelId="{77C140E2-16E1-A04D-96B6-CE6B0D5B61E1}" type="pres">
      <dgm:prSet presAssocID="{11DFE10D-FAC4-434F-8551-AA183AED0FCC}" presName="connTx" presStyleLbl="parChTrans1D4" presStyleIdx="1" presStyleCnt="4"/>
      <dgm:spPr/>
    </dgm:pt>
    <dgm:pt modelId="{A010D7D1-C30C-4C4D-9678-0159B1C2FAD0}" type="pres">
      <dgm:prSet presAssocID="{300EB8AD-9AC5-5145-84C1-7D5AFE90D197}" presName="root2" presStyleCnt="0"/>
      <dgm:spPr/>
    </dgm:pt>
    <dgm:pt modelId="{ED48E3E0-6382-5F46-B163-78C2A3FBAA7F}" type="pres">
      <dgm:prSet presAssocID="{300EB8AD-9AC5-5145-84C1-7D5AFE90D197}" presName="LevelTwoTextNode" presStyleLbl="node4" presStyleIdx="1" presStyleCnt="4" custLinFactNeighborX="-1971" custLinFactNeighborY="-2989">
        <dgm:presLayoutVars>
          <dgm:chPref val="3"/>
        </dgm:presLayoutVars>
      </dgm:prSet>
      <dgm:spPr/>
    </dgm:pt>
    <dgm:pt modelId="{FB10D562-4638-704F-A5BE-54B36AF69B76}" type="pres">
      <dgm:prSet presAssocID="{300EB8AD-9AC5-5145-84C1-7D5AFE90D197}" presName="level3hierChild" presStyleCnt="0"/>
      <dgm:spPr/>
    </dgm:pt>
    <dgm:pt modelId="{502E40DB-B079-0442-89B4-2354CE3FD818}" type="pres">
      <dgm:prSet presAssocID="{809B6B56-C1E1-2646-8EF1-48F9A4D96DCF}" presName="conn2-1" presStyleLbl="parChTrans1D2" presStyleIdx="1" presStyleCnt="2"/>
      <dgm:spPr/>
    </dgm:pt>
    <dgm:pt modelId="{066A8023-17D2-6744-8F7A-DACA838C9CF3}" type="pres">
      <dgm:prSet presAssocID="{809B6B56-C1E1-2646-8EF1-48F9A4D96DCF}" presName="connTx" presStyleLbl="parChTrans1D2" presStyleIdx="1" presStyleCnt="2"/>
      <dgm:spPr/>
    </dgm:pt>
    <dgm:pt modelId="{CF0433E2-5404-7C4C-B225-BBDFA6E463BB}" type="pres">
      <dgm:prSet presAssocID="{9BD5E357-225B-5D42-B4D8-6B1BCCD0B044}" presName="root2" presStyleCnt="0"/>
      <dgm:spPr/>
    </dgm:pt>
    <dgm:pt modelId="{86F66F8B-8E70-D940-830D-CEEC18FCD280}" type="pres">
      <dgm:prSet presAssocID="{9BD5E357-225B-5D42-B4D8-6B1BCCD0B044}" presName="LevelTwoTextNode" presStyleLbl="node2" presStyleIdx="1" presStyleCnt="2">
        <dgm:presLayoutVars>
          <dgm:chPref val="3"/>
        </dgm:presLayoutVars>
      </dgm:prSet>
      <dgm:spPr/>
    </dgm:pt>
    <dgm:pt modelId="{2A2D910F-A648-3440-80B3-663D3A9C37C2}" type="pres">
      <dgm:prSet presAssocID="{9BD5E357-225B-5D42-B4D8-6B1BCCD0B044}" presName="level3hierChild" presStyleCnt="0"/>
      <dgm:spPr/>
    </dgm:pt>
    <dgm:pt modelId="{78D3D343-3B28-CE47-BAE7-450CB8CF72B8}" type="pres">
      <dgm:prSet presAssocID="{905293DD-247C-7E45-913E-BAF36C8B956D}" presName="conn2-1" presStyleLbl="parChTrans1D3" presStyleIdx="2" presStyleCnt="4"/>
      <dgm:spPr/>
    </dgm:pt>
    <dgm:pt modelId="{3C49CD9D-878C-7C45-B899-EE4C0482B093}" type="pres">
      <dgm:prSet presAssocID="{905293DD-247C-7E45-913E-BAF36C8B956D}" presName="connTx" presStyleLbl="parChTrans1D3" presStyleIdx="2" presStyleCnt="4"/>
      <dgm:spPr/>
    </dgm:pt>
    <dgm:pt modelId="{21A01B3E-D5B1-F24B-A033-724BB1FBADFF}" type="pres">
      <dgm:prSet presAssocID="{41DD2C27-0C14-F840-A779-6ECDDE8E2AAA}" presName="root2" presStyleCnt="0"/>
      <dgm:spPr/>
    </dgm:pt>
    <dgm:pt modelId="{258FD443-73F3-CC47-B0A9-5DE08BDAAB3F}" type="pres">
      <dgm:prSet presAssocID="{41DD2C27-0C14-F840-A779-6ECDDE8E2AAA}" presName="LevelTwoTextNode" presStyleLbl="node3" presStyleIdx="2" presStyleCnt="4">
        <dgm:presLayoutVars>
          <dgm:chPref val="3"/>
        </dgm:presLayoutVars>
      </dgm:prSet>
      <dgm:spPr/>
    </dgm:pt>
    <dgm:pt modelId="{A75BD27B-7BC4-E942-8304-1CDC132ADA1B}" type="pres">
      <dgm:prSet presAssocID="{41DD2C27-0C14-F840-A779-6ECDDE8E2AAA}" presName="level3hierChild" presStyleCnt="0"/>
      <dgm:spPr/>
    </dgm:pt>
    <dgm:pt modelId="{C133C144-25A8-174B-935E-B6C57E918B6D}" type="pres">
      <dgm:prSet presAssocID="{381531F7-B1C3-1647-B6D9-98404CFCB62F}" presName="conn2-1" presStyleLbl="parChTrans1D4" presStyleIdx="2" presStyleCnt="4"/>
      <dgm:spPr/>
    </dgm:pt>
    <dgm:pt modelId="{3943767C-5563-CB40-A42C-BA9558085C23}" type="pres">
      <dgm:prSet presAssocID="{381531F7-B1C3-1647-B6D9-98404CFCB62F}" presName="connTx" presStyleLbl="parChTrans1D4" presStyleIdx="2" presStyleCnt="4"/>
      <dgm:spPr/>
    </dgm:pt>
    <dgm:pt modelId="{AC3E3B7A-C4EA-5749-8636-0452CE467D7A}" type="pres">
      <dgm:prSet presAssocID="{E16393A8-0E7E-7C4C-8287-CD29B32B79B0}" presName="root2" presStyleCnt="0"/>
      <dgm:spPr/>
    </dgm:pt>
    <dgm:pt modelId="{4C27D597-B1B3-C34F-BD9F-E246F717136B}" type="pres">
      <dgm:prSet presAssocID="{E16393A8-0E7E-7C4C-8287-CD29B32B79B0}" presName="LevelTwoTextNode" presStyleLbl="node4" presStyleIdx="2" presStyleCnt="4">
        <dgm:presLayoutVars>
          <dgm:chPref val="3"/>
        </dgm:presLayoutVars>
      </dgm:prSet>
      <dgm:spPr/>
    </dgm:pt>
    <dgm:pt modelId="{C8D9ED13-2784-4141-BE62-8355A9765347}" type="pres">
      <dgm:prSet presAssocID="{E16393A8-0E7E-7C4C-8287-CD29B32B79B0}" presName="level3hierChild" presStyleCnt="0"/>
      <dgm:spPr/>
    </dgm:pt>
    <dgm:pt modelId="{8B83248F-E00B-4C47-9CBC-F4A66E3FB352}" type="pres">
      <dgm:prSet presAssocID="{C4247B07-BD06-A846-B973-A78F0AD091CF}" presName="conn2-1" presStyleLbl="parChTrans1D3" presStyleIdx="3" presStyleCnt="4"/>
      <dgm:spPr/>
    </dgm:pt>
    <dgm:pt modelId="{27EAE27C-EA7F-1549-85C8-AC413EC9EA8B}" type="pres">
      <dgm:prSet presAssocID="{C4247B07-BD06-A846-B973-A78F0AD091CF}" presName="connTx" presStyleLbl="parChTrans1D3" presStyleIdx="3" presStyleCnt="4"/>
      <dgm:spPr/>
    </dgm:pt>
    <dgm:pt modelId="{D53C0149-3591-A449-9EB1-65234BAAEFFB}" type="pres">
      <dgm:prSet presAssocID="{9875B1E2-ADD0-284C-8720-02D48407FCED}" presName="root2" presStyleCnt="0"/>
      <dgm:spPr/>
    </dgm:pt>
    <dgm:pt modelId="{BF804094-37CE-504B-8DE8-F174E52FC96D}" type="pres">
      <dgm:prSet presAssocID="{9875B1E2-ADD0-284C-8720-02D48407FCED}" presName="LevelTwoTextNode" presStyleLbl="node3" presStyleIdx="3" presStyleCnt="4">
        <dgm:presLayoutVars>
          <dgm:chPref val="3"/>
        </dgm:presLayoutVars>
      </dgm:prSet>
      <dgm:spPr/>
    </dgm:pt>
    <dgm:pt modelId="{3B1DDC95-76E4-FF44-A116-F2EBFF6A606E}" type="pres">
      <dgm:prSet presAssocID="{9875B1E2-ADD0-284C-8720-02D48407FCED}" presName="level3hierChild" presStyleCnt="0"/>
      <dgm:spPr/>
    </dgm:pt>
    <dgm:pt modelId="{DFC4D455-30D5-F440-90BA-E205E8FFAC0F}" type="pres">
      <dgm:prSet presAssocID="{F7666BC1-4859-C841-8BBE-F1174363E550}" presName="conn2-1" presStyleLbl="parChTrans1D4" presStyleIdx="3" presStyleCnt="4"/>
      <dgm:spPr/>
    </dgm:pt>
    <dgm:pt modelId="{F9F28271-E7E5-204F-B82B-846DD64BDBA0}" type="pres">
      <dgm:prSet presAssocID="{F7666BC1-4859-C841-8BBE-F1174363E550}" presName="connTx" presStyleLbl="parChTrans1D4" presStyleIdx="3" presStyleCnt="4"/>
      <dgm:spPr/>
    </dgm:pt>
    <dgm:pt modelId="{63513D92-0F25-7D43-9CC3-A602D6D2367C}" type="pres">
      <dgm:prSet presAssocID="{1BAEFF1F-1B07-7641-94B1-932E5A239207}" presName="root2" presStyleCnt="0"/>
      <dgm:spPr/>
    </dgm:pt>
    <dgm:pt modelId="{A6F027CB-F36F-2F4B-86D7-E3D921836D0F}" type="pres">
      <dgm:prSet presAssocID="{1BAEFF1F-1B07-7641-94B1-932E5A239207}" presName="LevelTwoTextNode" presStyleLbl="node4" presStyleIdx="3" presStyleCnt="4">
        <dgm:presLayoutVars>
          <dgm:chPref val="3"/>
        </dgm:presLayoutVars>
      </dgm:prSet>
      <dgm:spPr/>
    </dgm:pt>
    <dgm:pt modelId="{A90659FA-B740-AC40-9557-C388A9F01865}" type="pres">
      <dgm:prSet presAssocID="{1BAEFF1F-1B07-7641-94B1-932E5A239207}" presName="level3hierChild" presStyleCnt="0"/>
      <dgm:spPr/>
    </dgm:pt>
  </dgm:ptLst>
  <dgm:cxnLst>
    <dgm:cxn modelId="{2E5CA801-E89A-E941-979A-65C7DE2DCCD5}" type="presOf" srcId="{11DFE10D-FAC4-434F-8551-AA183AED0FCC}" destId="{77C140E2-16E1-A04D-96B6-CE6B0D5B61E1}" srcOrd="1" destOrd="0" presId="urn:microsoft.com/office/officeart/2005/8/layout/hierarchy2"/>
    <dgm:cxn modelId="{ADC75108-9973-0448-981E-DA31929767BB}" srcId="{018C88C0-6EC1-5D40-9E7E-8FFE48AB7386}" destId="{300EB8AD-9AC5-5145-84C1-7D5AFE90D197}" srcOrd="0" destOrd="0" parTransId="{11DFE10D-FAC4-434F-8551-AA183AED0FCC}" sibTransId="{74F3A1E0-591A-6D4C-B5C0-8ECE6E104C2B}"/>
    <dgm:cxn modelId="{B12D700A-B59A-2F49-841D-73B3E493B076}" type="presOf" srcId="{DC137934-E802-764F-81D4-035640BA4304}" destId="{0F1F0143-F721-F74F-9B84-D2E1F00BA2B4}" srcOrd="1" destOrd="0" presId="urn:microsoft.com/office/officeart/2005/8/layout/hierarchy2"/>
    <dgm:cxn modelId="{C7E7100E-BEFD-AA41-A3AC-D511C27670D9}" type="presOf" srcId="{905293DD-247C-7E45-913E-BAF36C8B956D}" destId="{78D3D343-3B28-CE47-BAE7-450CB8CF72B8}" srcOrd="0" destOrd="0" presId="urn:microsoft.com/office/officeart/2005/8/layout/hierarchy2"/>
    <dgm:cxn modelId="{A0FFC80E-34B4-2A4F-BF35-266FEC6B8B0D}" type="presOf" srcId="{9A57ED0F-13D0-2E49-B9B4-7B8605491A72}" destId="{9C876071-EDE2-5C48-8656-168D12DA9E9F}" srcOrd="1" destOrd="0" presId="urn:microsoft.com/office/officeart/2005/8/layout/hierarchy2"/>
    <dgm:cxn modelId="{D41AC71F-FB52-A741-9749-027F22ADAF52}" srcId="{9BD5E357-225B-5D42-B4D8-6B1BCCD0B044}" destId="{9875B1E2-ADD0-284C-8720-02D48407FCED}" srcOrd="1" destOrd="0" parTransId="{C4247B07-BD06-A846-B973-A78F0AD091CF}" sibTransId="{7B35663C-C60E-9846-988F-566491B2D8D8}"/>
    <dgm:cxn modelId="{759ED223-9FED-7241-9781-2F86B9037B68}" srcId="{46BE2969-E8AD-6A4F-9763-0D463C8B34A4}" destId="{018C88C0-6EC1-5D40-9E7E-8FFE48AB7386}" srcOrd="1" destOrd="0" parTransId="{B4518CEB-3DC3-E34B-8969-23A14F6C86EF}" sibTransId="{02A972AE-76ED-D640-A43B-2B0183F6B54E}"/>
    <dgm:cxn modelId="{768A0224-FD9C-C04A-B4AE-867A1FA66AEF}" srcId="{8F8D87B7-5BC8-7C4E-973A-C1CEC7253A76}" destId="{3D417F3B-8CBA-9249-B0DA-8130C67D791E}" srcOrd="0" destOrd="0" parTransId="{3224A077-EA0E-5847-9FAD-4CECCD1AF6AE}" sibTransId="{869C3C38-38C5-7744-A640-4B5EE68BEB89}"/>
    <dgm:cxn modelId="{380DEF24-E29A-B641-8032-9D038917FA3E}" srcId="{3D417F3B-8CBA-9249-B0DA-8130C67D791E}" destId="{9BD5E357-225B-5D42-B4D8-6B1BCCD0B044}" srcOrd="1" destOrd="0" parTransId="{809B6B56-C1E1-2646-8EF1-48F9A4D96DCF}" sibTransId="{09DF9D6F-22C5-5648-8B0E-A315EDCBA25B}"/>
    <dgm:cxn modelId="{ABAB822B-EA9A-FA48-B29A-DCD0803F6974}" type="presOf" srcId="{8F8D87B7-5BC8-7C4E-973A-C1CEC7253A76}" destId="{E954970D-0584-D04E-9505-E977F0893388}" srcOrd="0" destOrd="0" presId="urn:microsoft.com/office/officeart/2005/8/layout/hierarchy2"/>
    <dgm:cxn modelId="{3614A331-EAA2-F249-A80F-FF3DE69E4C49}" type="presOf" srcId="{C4247B07-BD06-A846-B973-A78F0AD091CF}" destId="{27EAE27C-EA7F-1549-85C8-AC413EC9EA8B}" srcOrd="1" destOrd="0" presId="urn:microsoft.com/office/officeart/2005/8/layout/hierarchy2"/>
    <dgm:cxn modelId="{02330533-91A8-AA4C-8B65-42EC0153FA09}" type="presOf" srcId="{9A57ED0F-13D0-2E49-B9B4-7B8605491A72}" destId="{9F73397A-749B-8546-95A4-91A5E58A814C}" srcOrd="0" destOrd="0" presId="urn:microsoft.com/office/officeart/2005/8/layout/hierarchy2"/>
    <dgm:cxn modelId="{CF474B33-2BE3-1044-AE3D-26B66637F5FC}" type="presOf" srcId="{F78F73B5-F6A7-CD44-ABDA-65C3C99057E5}" destId="{DA60C177-EF0A-0044-A24D-16EAF4282D7F}" srcOrd="0" destOrd="0" presId="urn:microsoft.com/office/officeart/2005/8/layout/hierarchy2"/>
    <dgm:cxn modelId="{2E4E7035-B0F5-734B-BD52-6D9DC5B3523A}" type="presOf" srcId="{11DFE10D-FAC4-434F-8551-AA183AED0FCC}" destId="{858692F1-40CE-334C-9316-5A8C9C8B0679}" srcOrd="0" destOrd="0" presId="urn:microsoft.com/office/officeart/2005/8/layout/hierarchy2"/>
    <dgm:cxn modelId="{C0FFDF38-1F6F-844E-B3E6-E71580EE6004}" type="presOf" srcId="{79F88B7D-C922-CC4B-8A84-A6A1CD6EFF7A}" destId="{7E6DC8D7-E0E1-A349-97F8-D97204110BC8}" srcOrd="0" destOrd="0" presId="urn:microsoft.com/office/officeart/2005/8/layout/hierarchy2"/>
    <dgm:cxn modelId="{E160223A-84A5-7F46-974A-1331351F8D9D}" type="presOf" srcId="{E16393A8-0E7E-7C4C-8287-CD29B32B79B0}" destId="{4C27D597-B1B3-C34F-BD9F-E246F717136B}" srcOrd="0" destOrd="0" presId="urn:microsoft.com/office/officeart/2005/8/layout/hierarchy2"/>
    <dgm:cxn modelId="{4787D83D-3B98-3E4B-B05B-B2735122C9BE}" type="presOf" srcId="{A5AFA376-E93A-1A44-AA5E-DB42D3CE5BD9}" destId="{BAF158A1-ED12-C24E-BBC1-FC764EF4AC41}" srcOrd="0" destOrd="0" presId="urn:microsoft.com/office/officeart/2005/8/layout/hierarchy2"/>
    <dgm:cxn modelId="{6A64FE5C-FC0C-D240-889C-7D019BB8AC2D}" srcId="{9875B1E2-ADD0-284C-8720-02D48407FCED}" destId="{1BAEFF1F-1B07-7641-94B1-932E5A239207}" srcOrd="0" destOrd="0" parTransId="{F7666BC1-4859-C841-8BBE-F1174363E550}" sibTransId="{A0DDFA3B-D0FF-D840-90B4-CCB76EB8C76B}"/>
    <dgm:cxn modelId="{79A7925E-0FD0-A54D-9C68-965FD757F7F5}" type="presOf" srcId="{9875B1E2-ADD0-284C-8720-02D48407FCED}" destId="{BF804094-37CE-504B-8DE8-F174E52FC96D}" srcOrd="0" destOrd="0" presId="urn:microsoft.com/office/officeart/2005/8/layout/hierarchy2"/>
    <dgm:cxn modelId="{9A567E42-E7C1-554E-9357-E4121C1BEB08}" type="presOf" srcId="{381531F7-B1C3-1647-B6D9-98404CFCB62F}" destId="{3943767C-5563-CB40-A42C-BA9558085C23}" srcOrd="1" destOrd="0" presId="urn:microsoft.com/office/officeart/2005/8/layout/hierarchy2"/>
    <dgm:cxn modelId="{2A0C0B45-BC98-5643-8ADE-7A7559E4A407}" type="presOf" srcId="{3D417F3B-8CBA-9249-B0DA-8130C67D791E}" destId="{66E050F8-0C66-2A49-A41E-041062A595AF}" srcOrd="0" destOrd="0" presId="urn:microsoft.com/office/officeart/2005/8/layout/hierarchy2"/>
    <dgm:cxn modelId="{59C53345-2574-2145-8D6B-B24A201EA33C}" type="presOf" srcId="{1BAEFF1F-1B07-7641-94B1-932E5A239207}" destId="{A6F027CB-F36F-2F4B-86D7-E3D921836D0F}" srcOrd="0" destOrd="0" presId="urn:microsoft.com/office/officeart/2005/8/layout/hierarchy2"/>
    <dgm:cxn modelId="{E7B3D867-DF21-B848-9C90-98AFF2E23945}" type="presOf" srcId="{46BE2969-E8AD-6A4F-9763-0D463C8B34A4}" destId="{F295C9CE-6F23-0740-852F-86B3590D9F5F}" srcOrd="0" destOrd="0" presId="urn:microsoft.com/office/officeart/2005/8/layout/hierarchy2"/>
    <dgm:cxn modelId="{B0750D4E-0447-AE40-BFC1-267A9BB4F785}" type="presOf" srcId="{809B6B56-C1E1-2646-8EF1-48F9A4D96DCF}" destId="{066A8023-17D2-6744-8F7A-DACA838C9CF3}" srcOrd="1" destOrd="0" presId="urn:microsoft.com/office/officeart/2005/8/layout/hierarchy2"/>
    <dgm:cxn modelId="{6857D353-28B5-5940-8A3E-E562B3FFECCF}" type="presOf" srcId="{300EB8AD-9AC5-5145-84C1-7D5AFE90D197}" destId="{ED48E3E0-6382-5F46-B163-78C2A3FBAA7F}" srcOrd="0" destOrd="0" presId="urn:microsoft.com/office/officeart/2005/8/layout/hierarchy2"/>
    <dgm:cxn modelId="{42AD4B55-379F-6A4E-92BF-02DB304CB13A}" type="presOf" srcId="{F78F73B5-F6A7-CD44-ABDA-65C3C99057E5}" destId="{FA5E4936-6779-4843-B54E-91939C4D2D45}" srcOrd="1" destOrd="0" presId="urn:microsoft.com/office/officeart/2005/8/layout/hierarchy2"/>
    <dgm:cxn modelId="{ABDA3E56-78F3-2F46-9E30-3AA5EC3BCF5B}" type="presOf" srcId="{381531F7-B1C3-1647-B6D9-98404CFCB62F}" destId="{C133C144-25A8-174B-935E-B6C57E918B6D}" srcOrd="0" destOrd="0" presId="urn:microsoft.com/office/officeart/2005/8/layout/hierarchy2"/>
    <dgm:cxn modelId="{E3FBDD77-9BE8-124D-BBC7-AF09D667EACA}" srcId="{9BD5E357-225B-5D42-B4D8-6B1BCCD0B044}" destId="{41DD2C27-0C14-F840-A779-6ECDDE8E2AAA}" srcOrd="0" destOrd="0" parTransId="{905293DD-247C-7E45-913E-BAF36C8B956D}" sibTransId="{CF45935C-2B88-1944-9E88-F1C7E960D03D}"/>
    <dgm:cxn modelId="{97FAF87C-442E-6F4A-A1BB-15D9E6EB3658}" type="presOf" srcId="{C4247B07-BD06-A846-B973-A78F0AD091CF}" destId="{8B83248F-E00B-4C47-9CBC-F4A66E3FB352}" srcOrd="0" destOrd="0" presId="urn:microsoft.com/office/officeart/2005/8/layout/hierarchy2"/>
    <dgm:cxn modelId="{BA9ED77F-3D6D-5547-8BD8-5A3AD18ABB15}" srcId="{A5AFA376-E93A-1A44-AA5E-DB42D3CE5BD9}" destId="{79F88B7D-C922-CC4B-8A84-A6A1CD6EFF7A}" srcOrd="0" destOrd="0" parTransId="{F78F73B5-F6A7-CD44-ABDA-65C3C99057E5}" sibTransId="{BDB4D604-458C-0041-BC20-14DCB21326CE}"/>
    <dgm:cxn modelId="{51D67085-377D-774D-81FA-55071C4903E5}" type="presOf" srcId="{F7666BC1-4859-C841-8BBE-F1174363E550}" destId="{DFC4D455-30D5-F440-90BA-E205E8FFAC0F}" srcOrd="0" destOrd="0" presId="urn:microsoft.com/office/officeart/2005/8/layout/hierarchy2"/>
    <dgm:cxn modelId="{C6C76491-E363-8D4C-923A-07AF64FDE15E}" type="presOf" srcId="{B4518CEB-3DC3-E34B-8969-23A14F6C86EF}" destId="{91C515C1-C824-5D49-A559-77CC92AA80B6}" srcOrd="0" destOrd="0" presId="urn:microsoft.com/office/officeart/2005/8/layout/hierarchy2"/>
    <dgm:cxn modelId="{CC6B9598-FB14-8144-A16C-043C41E9182D}" srcId="{41DD2C27-0C14-F840-A779-6ECDDE8E2AAA}" destId="{E16393A8-0E7E-7C4C-8287-CD29B32B79B0}" srcOrd="0" destOrd="0" parTransId="{381531F7-B1C3-1647-B6D9-98404CFCB62F}" sibTransId="{E044F290-B102-1C4E-9307-D4C3F673A04F}"/>
    <dgm:cxn modelId="{11A2A39C-76EB-BF45-A93B-A608FAB5AF46}" type="presOf" srcId="{018C88C0-6EC1-5D40-9E7E-8FFE48AB7386}" destId="{BB6AADC1-8C27-B645-9837-85C39E3549F1}" srcOrd="0" destOrd="0" presId="urn:microsoft.com/office/officeart/2005/8/layout/hierarchy2"/>
    <dgm:cxn modelId="{C73F45B8-BF49-6B49-A46F-FE0A1A4BC306}" type="presOf" srcId="{9BD5E357-225B-5D42-B4D8-6B1BCCD0B044}" destId="{86F66F8B-8E70-D940-830D-CEEC18FCD280}" srcOrd="0" destOrd="0" presId="urn:microsoft.com/office/officeart/2005/8/layout/hierarchy2"/>
    <dgm:cxn modelId="{856101BB-337E-304D-90EB-734F70C971AB}" type="presOf" srcId="{905293DD-247C-7E45-913E-BAF36C8B956D}" destId="{3C49CD9D-878C-7C45-B899-EE4C0482B093}" srcOrd="1" destOrd="0" presId="urn:microsoft.com/office/officeart/2005/8/layout/hierarchy2"/>
    <dgm:cxn modelId="{07952DBD-4FA4-C64A-B8AF-38D2DC912959}" srcId="{3D417F3B-8CBA-9249-B0DA-8130C67D791E}" destId="{46BE2969-E8AD-6A4F-9763-0D463C8B34A4}" srcOrd="0" destOrd="0" parTransId="{DC137934-E802-764F-81D4-035640BA4304}" sibTransId="{31C97B87-1D9A-8843-86B9-CCA937C3D788}"/>
    <dgm:cxn modelId="{DC9F2CD0-1C12-DD49-B131-B42FFC914134}" type="presOf" srcId="{F7666BC1-4859-C841-8BBE-F1174363E550}" destId="{F9F28271-E7E5-204F-B82B-846DD64BDBA0}" srcOrd="1" destOrd="0" presId="urn:microsoft.com/office/officeart/2005/8/layout/hierarchy2"/>
    <dgm:cxn modelId="{BFE0FDD4-1ADD-9A45-A8EB-3EFFD0912562}" type="presOf" srcId="{B4518CEB-3DC3-E34B-8969-23A14F6C86EF}" destId="{3CB299F4-DC52-3140-8FBD-7E41F469B126}" srcOrd="1" destOrd="0" presId="urn:microsoft.com/office/officeart/2005/8/layout/hierarchy2"/>
    <dgm:cxn modelId="{16C3B4D9-D06F-6540-B4A9-71EA8E08C2B5}" type="presOf" srcId="{41DD2C27-0C14-F840-A779-6ECDDE8E2AAA}" destId="{258FD443-73F3-CC47-B0A9-5DE08BDAAB3F}" srcOrd="0" destOrd="0" presId="urn:microsoft.com/office/officeart/2005/8/layout/hierarchy2"/>
    <dgm:cxn modelId="{B4E128DD-F2EC-CE4B-99EF-316641541ADE}" type="presOf" srcId="{DC137934-E802-764F-81D4-035640BA4304}" destId="{94BC1399-B2D9-A64D-9D82-E4A2488C126C}" srcOrd="0" destOrd="0" presId="urn:microsoft.com/office/officeart/2005/8/layout/hierarchy2"/>
    <dgm:cxn modelId="{3B797DE3-66F8-AC4C-AC17-812004DD8943}" type="presOf" srcId="{809B6B56-C1E1-2646-8EF1-48F9A4D96DCF}" destId="{502E40DB-B079-0442-89B4-2354CE3FD818}" srcOrd="0" destOrd="0" presId="urn:microsoft.com/office/officeart/2005/8/layout/hierarchy2"/>
    <dgm:cxn modelId="{101911EF-B0B0-8144-9AE8-B39B4DF0CAC1}" srcId="{46BE2969-E8AD-6A4F-9763-0D463C8B34A4}" destId="{A5AFA376-E93A-1A44-AA5E-DB42D3CE5BD9}" srcOrd="0" destOrd="0" parTransId="{9A57ED0F-13D0-2E49-B9B4-7B8605491A72}" sibTransId="{348127E7-EBEE-DD45-A3DA-EE30E35817E2}"/>
    <dgm:cxn modelId="{322F6571-F26C-E54D-9A2B-106AF7B66699}" type="presParOf" srcId="{E954970D-0584-D04E-9505-E977F0893388}" destId="{3C0D962D-F9AF-F048-9742-E22C589457B4}" srcOrd="0" destOrd="0" presId="urn:microsoft.com/office/officeart/2005/8/layout/hierarchy2"/>
    <dgm:cxn modelId="{98C15567-821C-8E45-B605-C56EE10F2F96}" type="presParOf" srcId="{3C0D962D-F9AF-F048-9742-E22C589457B4}" destId="{66E050F8-0C66-2A49-A41E-041062A595AF}" srcOrd="0" destOrd="0" presId="urn:microsoft.com/office/officeart/2005/8/layout/hierarchy2"/>
    <dgm:cxn modelId="{61F5BCC7-3D99-AF4C-9D4C-F8F60C202B55}" type="presParOf" srcId="{3C0D962D-F9AF-F048-9742-E22C589457B4}" destId="{8626062E-370B-1C4E-B386-52A12D712A0A}" srcOrd="1" destOrd="0" presId="urn:microsoft.com/office/officeart/2005/8/layout/hierarchy2"/>
    <dgm:cxn modelId="{0F193564-2119-5642-A139-3C3F9CB8929E}" type="presParOf" srcId="{8626062E-370B-1C4E-B386-52A12D712A0A}" destId="{94BC1399-B2D9-A64D-9D82-E4A2488C126C}" srcOrd="0" destOrd="0" presId="urn:microsoft.com/office/officeart/2005/8/layout/hierarchy2"/>
    <dgm:cxn modelId="{A58B62A3-D096-2F4B-B30A-469C95E216F8}" type="presParOf" srcId="{94BC1399-B2D9-A64D-9D82-E4A2488C126C}" destId="{0F1F0143-F721-F74F-9B84-D2E1F00BA2B4}" srcOrd="0" destOrd="0" presId="urn:microsoft.com/office/officeart/2005/8/layout/hierarchy2"/>
    <dgm:cxn modelId="{E2CDF150-1E4A-1748-B0FF-7D14A7AA8249}" type="presParOf" srcId="{8626062E-370B-1C4E-B386-52A12D712A0A}" destId="{AAC048C8-D929-DF4F-B11F-47681DA7EB1F}" srcOrd="1" destOrd="0" presId="urn:microsoft.com/office/officeart/2005/8/layout/hierarchy2"/>
    <dgm:cxn modelId="{419FFFCA-24F4-9140-8521-07B07F4E8E22}" type="presParOf" srcId="{AAC048C8-D929-DF4F-B11F-47681DA7EB1F}" destId="{F295C9CE-6F23-0740-852F-86B3590D9F5F}" srcOrd="0" destOrd="0" presId="urn:microsoft.com/office/officeart/2005/8/layout/hierarchy2"/>
    <dgm:cxn modelId="{B583F127-B648-3241-89D2-A54C097E0199}" type="presParOf" srcId="{AAC048C8-D929-DF4F-B11F-47681DA7EB1F}" destId="{1733A5E8-27FE-F744-BEC8-1AD2E898FBFA}" srcOrd="1" destOrd="0" presId="urn:microsoft.com/office/officeart/2005/8/layout/hierarchy2"/>
    <dgm:cxn modelId="{47ACCD71-18E3-A14D-9145-3D008ADBB5AB}" type="presParOf" srcId="{1733A5E8-27FE-F744-BEC8-1AD2E898FBFA}" destId="{9F73397A-749B-8546-95A4-91A5E58A814C}" srcOrd="0" destOrd="0" presId="urn:microsoft.com/office/officeart/2005/8/layout/hierarchy2"/>
    <dgm:cxn modelId="{2910130F-7BD5-2F44-ACB2-B031EB20D2A4}" type="presParOf" srcId="{9F73397A-749B-8546-95A4-91A5E58A814C}" destId="{9C876071-EDE2-5C48-8656-168D12DA9E9F}" srcOrd="0" destOrd="0" presId="urn:microsoft.com/office/officeart/2005/8/layout/hierarchy2"/>
    <dgm:cxn modelId="{DF786EB6-B636-2045-AE31-84AF482FEA81}" type="presParOf" srcId="{1733A5E8-27FE-F744-BEC8-1AD2E898FBFA}" destId="{6D0382AE-CB12-484F-9C0E-3F704635D7C9}" srcOrd="1" destOrd="0" presId="urn:microsoft.com/office/officeart/2005/8/layout/hierarchy2"/>
    <dgm:cxn modelId="{A616D8D9-52B9-E14E-BD43-4DD842CEF283}" type="presParOf" srcId="{6D0382AE-CB12-484F-9C0E-3F704635D7C9}" destId="{BAF158A1-ED12-C24E-BBC1-FC764EF4AC41}" srcOrd="0" destOrd="0" presId="urn:microsoft.com/office/officeart/2005/8/layout/hierarchy2"/>
    <dgm:cxn modelId="{F404D305-2DAB-D54A-B050-148F91988221}" type="presParOf" srcId="{6D0382AE-CB12-484F-9C0E-3F704635D7C9}" destId="{B8349D20-07A6-5149-ADAD-3A35FB4A17C3}" srcOrd="1" destOrd="0" presId="urn:microsoft.com/office/officeart/2005/8/layout/hierarchy2"/>
    <dgm:cxn modelId="{B0292B40-0640-2243-B18B-55E69888184A}" type="presParOf" srcId="{B8349D20-07A6-5149-ADAD-3A35FB4A17C3}" destId="{DA60C177-EF0A-0044-A24D-16EAF4282D7F}" srcOrd="0" destOrd="0" presId="urn:microsoft.com/office/officeart/2005/8/layout/hierarchy2"/>
    <dgm:cxn modelId="{7EEA8C0E-DD3A-BF45-9032-7A59E289C97C}" type="presParOf" srcId="{DA60C177-EF0A-0044-A24D-16EAF4282D7F}" destId="{FA5E4936-6779-4843-B54E-91939C4D2D45}" srcOrd="0" destOrd="0" presId="urn:microsoft.com/office/officeart/2005/8/layout/hierarchy2"/>
    <dgm:cxn modelId="{B401BA49-91C1-E242-A994-24CDC6BE158E}" type="presParOf" srcId="{B8349D20-07A6-5149-ADAD-3A35FB4A17C3}" destId="{7935D73F-E2E8-0E40-94B4-AF1FF138259B}" srcOrd="1" destOrd="0" presId="urn:microsoft.com/office/officeart/2005/8/layout/hierarchy2"/>
    <dgm:cxn modelId="{46F47266-2634-9B45-836A-2E3BC95D70C9}" type="presParOf" srcId="{7935D73F-E2E8-0E40-94B4-AF1FF138259B}" destId="{7E6DC8D7-E0E1-A349-97F8-D97204110BC8}" srcOrd="0" destOrd="0" presId="urn:microsoft.com/office/officeart/2005/8/layout/hierarchy2"/>
    <dgm:cxn modelId="{57C325E2-EBD8-D141-8487-A7994454343B}" type="presParOf" srcId="{7935D73F-E2E8-0E40-94B4-AF1FF138259B}" destId="{AFE57614-7AF0-224C-A268-25D3200AFD68}" srcOrd="1" destOrd="0" presId="urn:microsoft.com/office/officeart/2005/8/layout/hierarchy2"/>
    <dgm:cxn modelId="{D22F97E3-1A7A-3141-9038-1A62CCF2D1EF}" type="presParOf" srcId="{1733A5E8-27FE-F744-BEC8-1AD2E898FBFA}" destId="{91C515C1-C824-5D49-A559-77CC92AA80B6}" srcOrd="2" destOrd="0" presId="urn:microsoft.com/office/officeart/2005/8/layout/hierarchy2"/>
    <dgm:cxn modelId="{E070BA56-9859-CE47-A029-81B84B8C61CF}" type="presParOf" srcId="{91C515C1-C824-5D49-A559-77CC92AA80B6}" destId="{3CB299F4-DC52-3140-8FBD-7E41F469B126}" srcOrd="0" destOrd="0" presId="urn:microsoft.com/office/officeart/2005/8/layout/hierarchy2"/>
    <dgm:cxn modelId="{AB445E4E-67C2-B24F-92ED-4A7154930F14}" type="presParOf" srcId="{1733A5E8-27FE-F744-BEC8-1AD2E898FBFA}" destId="{5E866209-71D5-B84A-A877-86BD64D5E3EE}" srcOrd="3" destOrd="0" presId="urn:microsoft.com/office/officeart/2005/8/layout/hierarchy2"/>
    <dgm:cxn modelId="{F48D9646-1E53-024D-82F3-CFF4EE736209}" type="presParOf" srcId="{5E866209-71D5-B84A-A877-86BD64D5E3EE}" destId="{BB6AADC1-8C27-B645-9837-85C39E3549F1}" srcOrd="0" destOrd="0" presId="urn:microsoft.com/office/officeart/2005/8/layout/hierarchy2"/>
    <dgm:cxn modelId="{B0BEE296-DF73-1945-8233-B9EBE61F0743}" type="presParOf" srcId="{5E866209-71D5-B84A-A877-86BD64D5E3EE}" destId="{13C3371D-F6C9-7B45-8006-C4A5502989B9}" srcOrd="1" destOrd="0" presId="urn:microsoft.com/office/officeart/2005/8/layout/hierarchy2"/>
    <dgm:cxn modelId="{CE9750E0-9591-6C4E-877C-25D63AE3A16E}" type="presParOf" srcId="{13C3371D-F6C9-7B45-8006-C4A5502989B9}" destId="{858692F1-40CE-334C-9316-5A8C9C8B0679}" srcOrd="0" destOrd="0" presId="urn:microsoft.com/office/officeart/2005/8/layout/hierarchy2"/>
    <dgm:cxn modelId="{DCA57828-FBFC-E24F-A9AD-FE42B2AB54FA}" type="presParOf" srcId="{858692F1-40CE-334C-9316-5A8C9C8B0679}" destId="{77C140E2-16E1-A04D-96B6-CE6B0D5B61E1}" srcOrd="0" destOrd="0" presId="urn:microsoft.com/office/officeart/2005/8/layout/hierarchy2"/>
    <dgm:cxn modelId="{3D256433-8103-CA41-BD0B-54848098F9C0}" type="presParOf" srcId="{13C3371D-F6C9-7B45-8006-C4A5502989B9}" destId="{A010D7D1-C30C-4C4D-9678-0159B1C2FAD0}" srcOrd="1" destOrd="0" presId="urn:microsoft.com/office/officeart/2005/8/layout/hierarchy2"/>
    <dgm:cxn modelId="{687258AE-FFF2-9A46-B321-F85CB21B56AC}" type="presParOf" srcId="{A010D7D1-C30C-4C4D-9678-0159B1C2FAD0}" destId="{ED48E3E0-6382-5F46-B163-78C2A3FBAA7F}" srcOrd="0" destOrd="0" presId="urn:microsoft.com/office/officeart/2005/8/layout/hierarchy2"/>
    <dgm:cxn modelId="{E129ED5A-C949-AE4D-B16C-8D3C737ACBA4}" type="presParOf" srcId="{A010D7D1-C30C-4C4D-9678-0159B1C2FAD0}" destId="{FB10D562-4638-704F-A5BE-54B36AF69B76}" srcOrd="1" destOrd="0" presId="urn:microsoft.com/office/officeart/2005/8/layout/hierarchy2"/>
    <dgm:cxn modelId="{E3FADB98-F5A5-5B4D-88C5-9C8A402B0D3C}" type="presParOf" srcId="{8626062E-370B-1C4E-B386-52A12D712A0A}" destId="{502E40DB-B079-0442-89B4-2354CE3FD818}" srcOrd="2" destOrd="0" presId="urn:microsoft.com/office/officeart/2005/8/layout/hierarchy2"/>
    <dgm:cxn modelId="{F10F3658-F4D6-2946-98BD-498FE88907DA}" type="presParOf" srcId="{502E40DB-B079-0442-89B4-2354CE3FD818}" destId="{066A8023-17D2-6744-8F7A-DACA838C9CF3}" srcOrd="0" destOrd="0" presId="urn:microsoft.com/office/officeart/2005/8/layout/hierarchy2"/>
    <dgm:cxn modelId="{47A36C13-2ACF-CE4A-8CBA-515E40748900}" type="presParOf" srcId="{8626062E-370B-1C4E-B386-52A12D712A0A}" destId="{CF0433E2-5404-7C4C-B225-BBDFA6E463BB}" srcOrd="3" destOrd="0" presId="urn:microsoft.com/office/officeart/2005/8/layout/hierarchy2"/>
    <dgm:cxn modelId="{FF549D2B-2EF5-D941-8880-1643DEFD8D1D}" type="presParOf" srcId="{CF0433E2-5404-7C4C-B225-BBDFA6E463BB}" destId="{86F66F8B-8E70-D940-830D-CEEC18FCD280}" srcOrd="0" destOrd="0" presId="urn:microsoft.com/office/officeart/2005/8/layout/hierarchy2"/>
    <dgm:cxn modelId="{137E94D0-6AF0-F344-810C-C77B19CFB1B2}" type="presParOf" srcId="{CF0433E2-5404-7C4C-B225-BBDFA6E463BB}" destId="{2A2D910F-A648-3440-80B3-663D3A9C37C2}" srcOrd="1" destOrd="0" presId="urn:microsoft.com/office/officeart/2005/8/layout/hierarchy2"/>
    <dgm:cxn modelId="{83FA5EF6-A627-A94E-9C33-113002AD118A}" type="presParOf" srcId="{2A2D910F-A648-3440-80B3-663D3A9C37C2}" destId="{78D3D343-3B28-CE47-BAE7-450CB8CF72B8}" srcOrd="0" destOrd="0" presId="urn:microsoft.com/office/officeart/2005/8/layout/hierarchy2"/>
    <dgm:cxn modelId="{D6748CAF-AF4F-6F49-A9B9-2569B1A944D2}" type="presParOf" srcId="{78D3D343-3B28-CE47-BAE7-450CB8CF72B8}" destId="{3C49CD9D-878C-7C45-B899-EE4C0482B093}" srcOrd="0" destOrd="0" presId="urn:microsoft.com/office/officeart/2005/8/layout/hierarchy2"/>
    <dgm:cxn modelId="{D32B6B4E-F61C-F542-8287-D9547C42787D}" type="presParOf" srcId="{2A2D910F-A648-3440-80B3-663D3A9C37C2}" destId="{21A01B3E-D5B1-F24B-A033-724BB1FBADFF}" srcOrd="1" destOrd="0" presId="urn:microsoft.com/office/officeart/2005/8/layout/hierarchy2"/>
    <dgm:cxn modelId="{7FAFA735-CA06-924A-9962-41C416F11652}" type="presParOf" srcId="{21A01B3E-D5B1-F24B-A033-724BB1FBADFF}" destId="{258FD443-73F3-CC47-B0A9-5DE08BDAAB3F}" srcOrd="0" destOrd="0" presId="urn:microsoft.com/office/officeart/2005/8/layout/hierarchy2"/>
    <dgm:cxn modelId="{068933F8-7F7F-7C41-8EC1-3FB7A7F09F5A}" type="presParOf" srcId="{21A01B3E-D5B1-F24B-A033-724BB1FBADFF}" destId="{A75BD27B-7BC4-E942-8304-1CDC132ADA1B}" srcOrd="1" destOrd="0" presId="urn:microsoft.com/office/officeart/2005/8/layout/hierarchy2"/>
    <dgm:cxn modelId="{0E716BB6-DADA-0044-911B-5F955F4531D7}" type="presParOf" srcId="{A75BD27B-7BC4-E942-8304-1CDC132ADA1B}" destId="{C133C144-25A8-174B-935E-B6C57E918B6D}" srcOrd="0" destOrd="0" presId="urn:microsoft.com/office/officeart/2005/8/layout/hierarchy2"/>
    <dgm:cxn modelId="{09D08E51-0CE0-5F4F-944E-829430FCDB04}" type="presParOf" srcId="{C133C144-25A8-174B-935E-B6C57E918B6D}" destId="{3943767C-5563-CB40-A42C-BA9558085C23}" srcOrd="0" destOrd="0" presId="urn:microsoft.com/office/officeart/2005/8/layout/hierarchy2"/>
    <dgm:cxn modelId="{BAE924F7-E042-DE41-AF4A-93A0A7874106}" type="presParOf" srcId="{A75BD27B-7BC4-E942-8304-1CDC132ADA1B}" destId="{AC3E3B7A-C4EA-5749-8636-0452CE467D7A}" srcOrd="1" destOrd="0" presId="urn:microsoft.com/office/officeart/2005/8/layout/hierarchy2"/>
    <dgm:cxn modelId="{CB8062B5-E52C-9149-B4E5-DFD37B715CCF}" type="presParOf" srcId="{AC3E3B7A-C4EA-5749-8636-0452CE467D7A}" destId="{4C27D597-B1B3-C34F-BD9F-E246F717136B}" srcOrd="0" destOrd="0" presId="urn:microsoft.com/office/officeart/2005/8/layout/hierarchy2"/>
    <dgm:cxn modelId="{91518B71-DFB1-CD42-BA1F-C78D57FCDD6D}" type="presParOf" srcId="{AC3E3B7A-C4EA-5749-8636-0452CE467D7A}" destId="{C8D9ED13-2784-4141-BE62-8355A9765347}" srcOrd="1" destOrd="0" presId="urn:microsoft.com/office/officeart/2005/8/layout/hierarchy2"/>
    <dgm:cxn modelId="{3EA65811-BB4B-9D40-AEB0-F6DC22C35BE1}" type="presParOf" srcId="{2A2D910F-A648-3440-80B3-663D3A9C37C2}" destId="{8B83248F-E00B-4C47-9CBC-F4A66E3FB352}" srcOrd="2" destOrd="0" presId="urn:microsoft.com/office/officeart/2005/8/layout/hierarchy2"/>
    <dgm:cxn modelId="{3C6021CE-BDAD-BA4C-B487-82B07ED1FA85}" type="presParOf" srcId="{8B83248F-E00B-4C47-9CBC-F4A66E3FB352}" destId="{27EAE27C-EA7F-1549-85C8-AC413EC9EA8B}" srcOrd="0" destOrd="0" presId="urn:microsoft.com/office/officeart/2005/8/layout/hierarchy2"/>
    <dgm:cxn modelId="{F6759CDF-5E01-D345-94E1-363B68052F59}" type="presParOf" srcId="{2A2D910F-A648-3440-80B3-663D3A9C37C2}" destId="{D53C0149-3591-A449-9EB1-65234BAAEFFB}" srcOrd="3" destOrd="0" presId="urn:microsoft.com/office/officeart/2005/8/layout/hierarchy2"/>
    <dgm:cxn modelId="{1057E2F2-8F40-964C-BFFE-9D96304BA21C}" type="presParOf" srcId="{D53C0149-3591-A449-9EB1-65234BAAEFFB}" destId="{BF804094-37CE-504B-8DE8-F174E52FC96D}" srcOrd="0" destOrd="0" presId="urn:microsoft.com/office/officeart/2005/8/layout/hierarchy2"/>
    <dgm:cxn modelId="{45E1703E-F84D-5647-98A6-432CE088406E}" type="presParOf" srcId="{D53C0149-3591-A449-9EB1-65234BAAEFFB}" destId="{3B1DDC95-76E4-FF44-A116-F2EBFF6A606E}" srcOrd="1" destOrd="0" presId="urn:microsoft.com/office/officeart/2005/8/layout/hierarchy2"/>
    <dgm:cxn modelId="{BF4BA345-CF6D-D14F-8ED3-CAAA24BC6D5B}" type="presParOf" srcId="{3B1DDC95-76E4-FF44-A116-F2EBFF6A606E}" destId="{DFC4D455-30D5-F440-90BA-E205E8FFAC0F}" srcOrd="0" destOrd="0" presId="urn:microsoft.com/office/officeart/2005/8/layout/hierarchy2"/>
    <dgm:cxn modelId="{5570CB42-9876-4945-947A-E68F623AF672}" type="presParOf" srcId="{DFC4D455-30D5-F440-90BA-E205E8FFAC0F}" destId="{F9F28271-E7E5-204F-B82B-846DD64BDBA0}" srcOrd="0" destOrd="0" presId="urn:microsoft.com/office/officeart/2005/8/layout/hierarchy2"/>
    <dgm:cxn modelId="{7758BCF3-336A-C344-B4D8-506B59FD3B6D}" type="presParOf" srcId="{3B1DDC95-76E4-FF44-A116-F2EBFF6A606E}" destId="{63513D92-0F25-7D43-9CC3-A602D6D2367C}" srcOrd="1" destOrd="0" presId="urn:microsoft.com/office/officeart/2005/8/layout/hierarchy2"/>
    <dgm:cxn modelId="{D9BBEBC3-8272-3148-8CC1-675868D4DD38}" type="presParOf" srcId="{63513D92-0F25-7D43-9CC3-A602D6D2367C}" destId="{A6F027CB-F36F-2F4B-86D7-E3D921836D0F}" srcOrd="0" destOrd="0" presId="urn:microsoft.com/office/officeart/2005/8/layout/hierarchy2"/>
    <dgm:cxn modelId="{8FC60F54-C72B-5F4A-920A-B92F80F97D6A}" type="presParOf" srcId="{63513D92-0F25-7D43-9CC3-A602D6D2367C}" destId="{A90659FA-B740-AC40-9557-C388A9F018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E050F8-0C66-2A49-A41E-041062A595AF}">
      <dsp:nvSpPr>
        <dsp:cNvPr id="0" name=""/>
        <dsp:cNvSpPr/>
      </dsp:nvSpPr>
      <dsp:spPr>
        <a:xfrm>
          <a:off x="466" y="1370092"/>
          <a:ext cx="1452179" cy="726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>
              <a:latin typeface="Calibri"/>
              <a:cs typeface="Calibri"/>
            </a:rPr>
            <a:t>How accessible is the Covid -19 vaccine</a:t>
          </a:r>
        </a:p>
      </dsp:txBody>
      <dsp:txXfrm>
        <a:off x="21732" y="1391358"/>
        <a:ext cx="1409647" cy="683557"/>
      </dsp:txXfrm>
    </dsp:sp>
    <dsp:sp modelId="{94BC1399-B2D9-A64D-9D82-E4A2488C126C}">
      <dsp:nvSpPr>
        <dsp:cNvPr id="0" name=""/>
        <dsp:cNvSpPr/>
      </dsp:nvSpPr>
      <dsp:spPr>
        <a:xfrm rot="18289469">
          <a:off x="1234495" y="1296783"/>
          <a:ext cx="1017173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1017173" y="188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17653" y="1290206"/>
        <a:ext cx="50858" cy="50858"/>
      </dsp:txXfrm>
    </dsp:sp>
    <dsp:sp modelId="{F295C9CE-6F23-0740-852F-86B3590D9F5F}">
      <dsp:nvSpPr>
        <dsp:cNvPr id="0" name=""/>
        <dsp:cNvSpPr/>
      </dsp:nvSpPr>
      <dsp:spPr>
        <a:xfrm>
          <a:off x="2033518" y="535089"/>
          <a:ext cx="1452179" cy="726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>
              <a:latin typeface="Calibri"/>
              <a:cs typeface="Calibri"/>
            </a:rPr>
            <a:t>Which demographic factors affect the vaccination progress?</a:t>
          </a:r>
        </a:p>
      </dsp:txBody>
      <dsp:txXfrm>
        <a:off x="2054784" y="556355"/>
        <a:ext cx="1409647" cy="683557"/>
      </dsp:txXfrm>
    </dsp:sp>
    <dsp:sp modelId="{9F73397A-749B-8546-95A4-91A5E58A814C}">
      <dsp:nvSpPr>
        <dsp:cNvPr id="0" name=""/>
        <dsp:cNvSpPr/>
      </dsp:nvSpPr>
      <dsp:spPr>
        <a:xfrm rot="19457599">
          <a:off x="3418461" y="670530"/>
          <a:ext cx="715345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715345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8250" y="671499"/>
        <a:ext cx="35767" cy="35767"/>
      </dsp:txXfrm>
    </dsp:sp>
    <dsp:sp modelId="{BAF158A1-ED12-C24E-BBC1-FC764EF4AC41}">
      <dsp:nvSpPr>
        <dsp:cNvPr id="0" name=""/>
        <dsp:cNvSpPr/>
      </dsp:nvSpPr>
      <dsp:spPr>
        <a:xfrm>
          <a:off x="4066569" y="117587"/>
          <a:ext cx="1452179" cy="726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>
              <a:latin typeface="Calibri"/>
              <a:cs typeface="Calibri"/>
            </a:rPr>
            <a:t>Does age and population take a role in the distribution? </a:t>
          </a:r>
        </a:p>
      </dsp:txBody>
      <dsp:txXfrm>
        <a:off x="4087835" y="138853"/>
        <a:ext cx="1409647" cy="683557"/>
      </dsp:txXfrm>
    </dsp:sp>
    <dsp:sp modelId="{DA60C177-EF0A-0044-A24D-16EAF4282D7F}">
      <dsp:nvSpPr>
        <dsp:cNvPr id="0" name=""/>
        <dsp:cNvSpPr/>
      </dsp:nvSpPr>
      <dsp:spPr>
        <a:xfrm>
          <a:off x="5518749" y="461780"/>
          <a:ext cx="580871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580871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94663" y="466110"/>
        <a:ext cx="29043" cy="29043"/>
      </dsp:txXfrm>
    </dsp:sp>
    <dsp:sp modelId="{7E6DC8D7-E0E1-A349-97F8-D97204110BC8}">
      <dsp:nvSpPr>
        <dsp:cNvPr id="0" name=""/>
        <dsp:cNvSpPr/>
      </dsp:nvSpPr>
      <dsp:spPr>
        <a:xfrm>
          <a:off x="6099621" y="117587"/>
          <a:ext cx="1452179" cy="726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Conduct an ANOVA analysis between various regions and countries </a:t>
          </a:r>
        </a:p>
      </dsp:txBody>
      <dsp:txXfrm>
        <a:off x="6120887" y="138853"/>
        <a:ext cx="1409647" cy="683557"/>
      </dsp:txXfrm>
    </dsp:sp>
    <dsp:sp modelId="{91C515C1-C824-5D49-A559-77CC92AA80B6}">
      <dsp:nvSpPr>
        <dsp:cNvPr id="0" name=""/>
        <dsp:cNvSpPr/>
      </dsp:nvSpPr>
      <dsp:spPr>
        <a:xfrm rot="2142401">
          <a:off x="3418461" y="1088032"/>
          <a:ext cx="715345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715345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8250" y="1089001"/>
        <a:ext cx="35767" cy="35767"/>
      </dsp:txXfrm>
    </dsp:sp>
    <dsp:sp modelId="{BB6AADC1-8C27-B645-9837-85C39E3549F1}">
      <dsp:nvSpPr>
        <dsp:cNvPr id="0" name=""/>
        <dsp:cNvSpPr/>
      </dsp:nvSpPr>
      <dsp:spPr>
        <a:xfrm>
          <a:off x="4066569" y="952590"/>
          <a:ext cx="1452179" cy="726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>
              <a:latin typeface="Calibri"/>
              <a:cs typeface="Calibri"/>
            </a:rPr>
            <a:t>Does the region and GDP per capita affect the vaccination?</a:t>
          </a:r>
        </a:p>
      </dsp:txBody>
      <dsp:txXfrm>
        <a:off x="4087835" y="973856"/>
        <a:ext cx="1409647" cy="683557"/>
      </dsp:txXfrm>
    </dsp:sp>
    <dsp:sp modelId="{858692F1-40CE-334C-9316-5A8C9C8B0679}">
      <dsp:nvSpPr>
        <dsp:cNvPr id="0" name=""/>
        <dsp:cNvSpPr/>
      </dsp:nvSpPr>
      <dsp:spPr>
        <a:xfrm rot="21464970">
          <a:off x="5518536" y="1285931"/>
          <a:ext cx="552675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552675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81057" y="1290967"/>
        <a:ext cx="27633" cy="27633"/>
      </dsp:txXfrm>
    </dsp:sp>
    <dsp:sp modelId="{ED48E3E0-6382-5F46-B163-78C2A3FBAA7F}">
      <dsp:nvSpPr>
        <dsp:cNvPr id="0" name=""/>
        <dsp:cNvSpPr/>
      </dsp:nvSpPr>
      <dsp:spPr>
        <a:xfrm>
          <a:off x="6070998" y="930888"/>
          <a:ext cx="1452179" cy="726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Build a predictive model and descriptive visualization</a:t>
          </a:r>
        </a:p>
      </dsp:txBody>
      <dsp:txXfrm>
        <a:off x="6092264" y="952154"/>
        <a:ext cx="1409647" cy="683557"/>
      </dsp:txXfrm>
    </dsp:sp>
    <dsp:sp modelId="{502E40DB-B079-0442-89B4-2354CE3FD818}">
      <dsp:nvSpPr>
        <dsp:cNvPr id="0" name=""/>
        <dsp:cNvSpPr/>
      </dsp:nvSpPr>
      <dsp:spPr>
        <a:xfrm rot="3310531">
          <a:off x="1234495" y="2131786"/>
          <a:ext cx="1017173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1017173" y="188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17653" y="2125209"/>
        <a:ext cx="50858" cy="50858"/>
      </dsp:txXfrm>
    </dsp:sp>
    <dsp:sp modelId="{86F66F8B-8E70-D940-830D-CEEC18FCD280}">
      <dsp:nvSpPr>
        <dsp:cNvPr id="0" name=""/>
        <dsp:cNvSpPr/>
      </dsp:nvSpPr>
      <dsp:spPr>
        <a:xfrm>
          <a:off x="2033518" y="2205095"/>
          <a:ext cx="1452179" cy="726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>
              <a:latin typeface="Calibri"/>
              <a:cs typeface="Calibri"/>
            </a:rPr>
            <a:t>What</a:t>
          </a:r>
          <a:r>
            <a:rPr lang="en-US" sz="1050" kern="1200" baseline="0">
              <a:latin typeface="Calibri"/>
              <a:cs typeface="Calibri"/>
            </a:rPr>
            <a:t> factors determine which vaccine countries use?</a:t>
          </a:r>
          <a:endParaRPr lang="en-US" sz="1050" kern="1200">
            <a:latin typeface="Calibri"/>
            <a:cs typeface="Calibri"/>
          </a:endParaRPr>
        </a:p>
      </dsp:txBody>
      <dsp:txXfrm>
        <a:off x="2054784" y="2226361"/>
        <a:ext cx="1409647" cy="683557"/>
      </dsp:txXfrm>
    </dsp:sp>
    <dsp:sp modelId="{78D3D343-3B28-CE47-BAE7-450CB8CF72B8}">
      <dsp:nvSpPr>
        <dsp:cNvPr id="0" name=""/>
        <dsp:cNvSpPr/>
      </dsp:nvSpPr>
      <dsp:spPr>
        <a:xfrm rot="19457599">
          <a:off x="3418461" y="2340537"/>
          <a:ext cx="715345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715345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8250" y="2341506"/>
        <a:ext cx="35767" cy="35767"/>
      </dsp:txXfrm>
    </dsp:sp>
    <dsp:sp modelId="{258FD443-73F3-CC47-B0A9-5DE08BDAAB3F}">
      <dsp:nvSpPr>
        <dsp:cNvPr id="0" name=""/>
        <dsp:cNvSpPr/>
      </dsp:nvSpPr>
      <dsp:spPr>
        <a:xfrm>
          <a:off x="4066569" y="1787594"/>
          <a:ext cx="1452179" cy="726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>
              <a:latin typeface="Calibri"/>
              <a:cs typeface="Calibri"/>
            </a:rPr>
            <a:t>Did countries invest in the vaccine they are using?</a:t>
          </a:r>
        </a:p>
      </dsp:txBody>
      <dsp:txXfrm>
        <a:off x="4087835" y="1808860"/>
        <a:ext cx="1409647" cy="683557"/>
      </dsp:txXfrm>
    </dsp:sp>
    <dsp:sp modelId="{C133C144-25A8-174B-935E-B6C57E918B6D}">
      <dsp:nvSpPr>
        <dsp:cNvPr id="0" name=""/>
        <dsp:cNvSpPr/>
      </dsp:nvSpPr>
      <dsp:spPr>
        <a:xfrm>
          <a:off x="5518749" y="2131786"/>
          <a:ext cx="580871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580871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94663" y="2136117"/>
        <a:ext cx="29043" cy="29043"/>
      </dsp:txXfrm>
    </dsp:sp>
    <dsp:sp modelId="{4C27D597-B1B3-C34F-BD9F-E246F717136B}">
      <dsp:nvSpPr>
        <dsp:cNvPr id="0" name=""/>
        <dsp:cNvSpPr/>
      </dsp:nvSpPr>
      <dsp:spPr>
        <a:xfrm>
          <a:off x="6099621" y="1787594"/>
          <a:ext cx="1452179" cy="726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Conduct</a:t>
          </a:r>
          <a:r>
            <a:rPr lang="en-US" sz="1050" kern="1200" baseline="0"/>
            <a:t> distribution analysis</a:t>
          </a:r>
          <a:endParaRPr lang="en-US" sz="1050" kern="1200"/>
        </a:p>
      </dsp:txBody>
      <dsp:txXfrm>
        <a:off x="6120887" y="1808860"/>
        <a:ext cx="1409647" cy="683557"/>
      </dsp:txXfrm>
    </dsp:sp>
    <dsp:sp modelId="{8B83248F-E00B-4C47-9CBC-F4A66E3FB352}">
      <dsp:nvSpPr>
        <dsp:cNvPr id="0" name=""/>
        <dsp:cNvSpPr/>
      </dsp:nvSpPr>
      <dsp:spPr>
        <a:xfrm rot="2142401">
          <a:off x="3418461" y="2758039"/>
          <a:ext cx="715345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715345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8250" y="2759007"/>
        <a:ext cx="35767" cy="35767"/>
      </dsp:txXfrm>
    </dsp:sp>
    <dsp:sp modelId="{BF804094-37CE-504B-8DE8-F174E52FC96D}">
      <dsp:nvSpPr>
        <dsp:cNvPr id="0" name=""/>
        <dsp:cNvSpPr/>
      </dsp:nvSpPr>
      <dsp:spPr>
        <a:xfrm>
          <a:off x="4066569" y="2622597"/>
          <a:ext cx="1452179" cy="726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>
              <a:latin typeface="Calibri"/>
              <a:cs typeface="Calibri"/>
            </a:rPr>
            <a:t>How</a:t>
          </a:r>
          <a:r>
            <a:rPr lang="en-US" sz="1050" kern="1200" baseline="0">
              <a:latin typeface="Calibri"/>
              <a:cs typeface="Calibri"/>
            </a:rPr>
            <a:t> does vaccine efficacy affect the implementation of it?</a:t>
          </a:r>
          <a:endParaRPr lang="en-US" sz="1050" kern="1200">
            <a:latin typeface="Calibri"/>
            <a:cs typeface="Calibri"/>
          </a:endParaRPr>
        </a:p>
      </dsp:txBody>
      <dsp:txXfrm>
        <a:off x="4087835" y="2643863"/>
        <a:ext cx="1409647" cy="683557"/>
      </dsp:txXfrm>
    </dsp:sp>
    <dsp:sp modelId="{DFC4D455-30D5-F440-90BA-E205E8FFAC0F}">
      <dsp:nvSpPr>
        <dsp:cNvPr id="0" name=""/>
        <dsp:cNvSpPr/>
      </dsp:nvSpPr>
      <dsp:spPr>
        <a:xfrm>
          <a:off x="5518749" y="2966789"/>
          <a:ext cx="580871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580871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94663" y="2971120"/>
        <a:ext cx="29043" cy="29043"/>
      </dsp:txXfrm>
    </dsp:sp>
    <dsp:sp modelId="{A6F027CB-F36F-2F4B-86D7-E3D921836D0F}">
      <dsp:nvSpPr>
        <dsp:cNvPr id="0" name=""/>
        <dsp:cNvSpPr/>
      </dsp:nvSpPr>
      <dsp:spPr>
        <a:xfrm>
          <a:off x="6099621" y="2622597"/>
          <a:ext cx="1452179" cy="7260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Run correlation analysis  between vaccines efficacy and vaccines adoption rate</a:t>
          </a:r>
        </a:p>
      </dsp:txBody>
      <dsp:txXfrm>
        <a:off x="6120887" y="2643863"/>
        <a:ext cx="1409647" cy="683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8" name="Google Shape;3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Assima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2163354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1277409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acfaf834a3_0_24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acfaf834a3_0_24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Assima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ad45252cb5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7" name="Google Shape;3517;gad45252cb5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Tay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46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Justin</a:t>
            </a:r>
          </a:p>
        </p:txBody>
      </p:sp>
    </p:spTree>
    <p:extLst>
      <p:ext uri="{BB962C8B-B14F-4D97-AF65-F5344CB8AC3E}">
        <p14:creationId xmlns:p14="http://schemas.microsoft.com/office/powerpoint/2010/main" val="812171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Justin</a:t>
            </a:r>
          </a:p>
        </p:txBody>
      </p:sp>
    </p:spTree>
    <p:extLst>
      <p:ext uri="{BB962C8B-B14F-4D97-AF65-F5344CB8AC3E}">
        <p14:creationId xmlns:p14="http://schemas.microsoft.com/office/powerpoint/2010/main" val="396702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ad45252cb5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7" name="Google Shape;3517;gad45252cb5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Tay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1315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  <a:defRPr/>
            </a:pPr>
            <a:r>
              <a:rPr lang="en-US" sz="1100"/>
              <a:t>Ari</a:t>
            </a:r>
            <a:r>
              <a:rPr lang="en-US"/>
              <a:t> </a:t>
            </a:r>
            <a:endParaRPr lang="en-US" sz="1100"/>
          </a:p>
          <a:p>
            <a:pPr>
              <a:defRPr/>
            </a:pPr>
            <a:r>
              <a:rPr lang="en-US" sz="1100"/>
              <a:t>People vaccinated is focused on the progress of a country’s vaccination effort</a:t>
            </a:r>
            <a:r>
              <a:rPr lang="en-US"/>
              <a:t> </a:t>
            </a:r>
          </a:p>
          <a:p>
            <a:pPr>
              <a:defRPr/>
            </a:pPr>
            <a:r>
              <a:rPr lang="en-US" b="1"/>
              <a:t>Interaction</a:t>
            </a:r>
            <a:r>
              <a:rPr lang="en-US"/>
              <a:t> effect means that two or more variables combined have a significantly larger effect on a feature as compared to the sum of the individual variables alone</a:t>
            </a:r>
          </a:p>
          <a:p>
            <a:pPr>
              <a:defRPr/>
            </a:pPr>
            <a:r>
              <a:rPr lang="en-US" sz="1100"/>
              <a:t>Population and GDP per cap was found to have a strong correlation as the research showed stronger economies able to afford more vaccines for populace</a:t>
            </a:r>
            <a:r>
              <a:rPr lang="en-US"/>
              <a:t> </a:t>
            </a:r>
            <a:endParaRPr lang="en-US" sz="1100"/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/>
              <a:t>CO2 emissions shows complexity of economy, tying with the research on how developed countries have an edge with its vaccination progress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/>
              <a:t>Models work well for most countries as they do not have complex healthcare systems explaining why the model has a high A – R value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/>
              <a:t>Useful to client to provide insight on how vaccination would progress in various countries around the globe as they start their full scale vaccination efforts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/>
              <a:t>Model predicts a minimum value given input factors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02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ga338d93e1e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7" name="Google Shape;4117;ga338d93e1e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3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/>
              <a:t>Ari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6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gacfaf834a3_0_24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3" name="Google Shape;3163;gacfaf834a3_0_24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err="1"/>
              <a:t>Assima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Justin</a:t>
            </a:r>
          </a:p>
        </p:txBody>
      </p:sp>
    </p:spTree>
    <p:extLst>
      <p:ext uri="{BB962C8B-B14F-4D97-AF65-F5344CB8AC3E}">
        <p14:creationId xmlns:p14="http://schemas.microsoft.com/office/powerpoint/2010/main" val="790920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100"/>
              <a:t>Justin</a:t>
            </a:r>
            <a:endParaRPr lang="en-US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7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ad45252cb5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ad45252cb5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Assima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6359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/>
              <a:t>Assima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1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cs typeface="Calibri"/>
              </a:rPr>
              <a:t>Assima</a:t>
            </a:r>
          </a:p>
        </p:txBody>
      </p:sp>
    </p:spTree>
    <p:extLst>
      <p:ext uri="{BB962C8B-B14F-4D97-AF65-F5344CB8AC3E}">
        <p14:creationId xmlns:p14="http://schemas.microsoft.com/office/powerpoint/2010/main" val="4006317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err="1"/>
              <a:t>Assima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acfaf834a3_0_24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acfaf834a3_0_24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err="1"/>
              <a:t>Assima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ga338d93e1e_0_2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6" name="Google Shape;4216;ga338d93e1e_0_2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Assima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Assima</a:t>
            </a:r>
          </a:p>
        </p:txBody>
      </p:sp>
    </p:spTree>
    <p:extLst>
      <p:ext uri="{BB962C8B-B14F-4D97-AF65-F5344CB8AC3E}">
        <p14:creationId xmlns:p14="http://schemas.microsoft.com/office/powerpoint/2010/main" val="2630769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ad45252cb5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ad45252cb5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Adam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19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cs typeface="Calibri"/>
              </a:rPr>
              <a:t>Assima</a:t>
            </a:r>
          </a:p>
        </p:txBody>
      </p:sp>
    </p:spTree>
    <p:extLst>
      <p:ext uri="{BB962C8B-B14F-4D97-AF65-F5344CB8AC3E}">
        <p14:creationId xmlns:p14="http://schemas.microsoft.com/office/powerpoint/2010/main" val="2855365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err="1"/>
              <a:t>Assima</a:t>
            </a:r>
          </a:p>
        </p:txBody>
      </p:sp>
    </p:spTree>
    <p:extLst>
      <p:ext uri="{BB962C8B-B14F-4D97-AF65-F5344CB8AC3E}">
        <p14:creationId xmlns:p14="http://schemas.microsoft.com/office/powerpoint/2010/main" val="290049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74538" y="2044691"/>
            <a:ext cx="11856973" cy="3949123"/>
            <a:chOff x="-1895475" y="2684875"/>
            <a:chExt cx="9813750" cy="3268600"/>
          </a:xfrm>
        </p:grpSpPr>
        <p:sp>
          <p:nvSpPr>
            <p:cNvPr id="10" name="Google Shape;10;p2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8424000" y="3326100"/>
            <a:ext cx="365800" cy="1454000"/>
            <a:chOff x="6860300" y="2466325"/>
            <a:chExt cx="365800" cy="1454000"/>
          </a:xfrm>
        </p:grpSpPr>
        <p:sp>
          <p:nvSpPr>
            <p:cNvPr id="45" name="Google Shape;45;p2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1871175" y="300775"/>
            <a:ext cx="3325675" cy="12000"/>
            <a:chOff x="4016850" y="529025"/>
            <a:chExt cx="3325675" cy="12000"/>
          </a:xfrm>
        </p:grpSpPr>
        <p:sp>
          <p:nvSpPr>
            <p:cNvPr id="99" name="Google Shape;99;p2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130100" y="181009"/>
            <a:ext cx="8839635" cy="4877855"/>
            <a:chOff x="3723896" y="3186300"/>
            <a:chExt cx="3393204" cy="1872425"/>
          </a:xfrm>
        </p:grpSpPr>
        <p:sp>
          <p:nvSpPr>
            <p:cNvPr id="103" name="Google Shape;103;p2"/>
            <p:cNvSpPr/>
            <p:nvPr/>
          </p:nvSpPr>
          <p:spPr>
            <a:xfrm>
              <a:off x="4826575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033680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513208" y="4909855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055078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720000" y="885175"/>
            <a:ext cx="3852000" cy="264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720000" y="3528450"/>
            <a:ext cx="38520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Google Shape;1730;p16"/>
          <p:cNvGrpSpPr/>
          <p:nvPr/>
        </p:nvGrpSpPr>
        <p:grpSpPr>
          <a:xfrm rot="10800000">
            <a:off x="-1043488" y="-142022"/>
            <a:ext cx="11856973" cy="3949123"/>
            <a:chOff x="-1895475" y="2684875"/>
            <a:chExt cx="9813750" cy="3268600"/>
          </a:xfrm>
        </p:grpSpPr>
        <p:sp>
          <p:nvSpPr>
            <p:cNvPr id="1731" name="Google Shape;1731;p16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6"/>
          <p:cNvGrpSpPr/>
          <p:nvPr/>
        </p:nvGrpSpPr>
        <p:grpSpPr>
          <a:xfrm>
            <a:off x="130100" y="304886"/>
            <a:ext cx="8839635" cy="4771800"/>
            <a:chOff x="3723896" y="3233851"/>
            <a:chExt cx="3393204" cy="1831715"/>
          </a:xfrm>
        </p:grpSpPr>
        <p:sp>
          <p:nvSpPr>
            <p:cNvPr id="1766" name="Google Shape;1766;p16"/>
            <p:cNvSpPr/>
            <p:nvPr/>
          </p:nvSpPr>
          <p:spPr>
            <a:xfrm>
              <a:off x="7049599" y="4978524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5638521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4267899" y="329332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4919805" y="3537303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16"/>
          <p:cNvGrpSpPr/>
          <p:nvPr/>
        </p:nvGrpSpPr>
        <p:grpSpPr>
          <a:xfrm>
            <a:off x="354200" y="540000"/>
            <a:ext cx="365800" cy="1454000"/>
            <a:chOff x="6860300" y="2466325"/>
            <a:chExt cx="365800" cy="1454000"/>
          </a:xfrm>
        </p:grpSpPr>
        <p:sp>
          <p:nvSpPr>
            <p:cNvPr id="1774" name="Google Shape;1774;p16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16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16"/>
          <p:cNvSpPr txBox="1">
            <a:spLocks noGrp="1"/>
          </p:cNvSpPr>
          <p:nvPr>
            <p:ph type="subTitle" idx="1"/>
          </p:nvPr>
        </p:nvSpPr>
        <p:spPr>
          <a:xfrm>
            <a:off x="72000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29" name="Google Shape;1829;p16"/>
          <p:cNvSpPr txBox="1">
            <a:spLocks noGrp="1"/>
          </p:cNvSpPr>
          <p:nvPr>
            <p:ph type="subTitle" idx="2"/>
          </p:nvPr>
        </p:nvSpPr>
        <p:spPr>
          <a:xfrm>
            <a:off x="72000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16"/>
          <p:cNvSpPr txBox="1">
            <a:spLocks noGrp="1"/>
          </p:cNvSpPr>
          <p:nvPr>
            <p:ph type="subTitle" idx="3"/>
          </p:nvPr>
        </p:nvSpPr>
        <p:spPr>
          <a:xfrm>
            <a:off x="357285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1" name="Google Shape;1831;p16"/>
          <p:cNvSpPr txBox="1">
            <a:spLocks noGrp="1"/>
          </p:cNvSpPr>
          <p:nvPr>
            <p:ph type="subTitle" idx="4"/>
          </p:nvPr>
        </p:nvSpPr>
        <p:spPr>
          <a:xfrm>
            <a:off x="357285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6"/>
          <p:cNvSpPr txBox="1">
            <a:spLocks noGrp="1"/>
          </p:cNvSpPr>
          <p:nvPr>
            <p:ph type="subTitle" idx="5"/>
          </p:nvPr>
        </p:nvSpPr>
        <p:spPr>
          <a:xfrm>
            <a:off x="642570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3" name="Google Shape;1833;p16"/>
          <p:cNvSpPr txBox="1">
            <a:spLocks noGrp="1"/>
          </p:cNvSpPr>
          <p:nvPr>
            <p:ph type="subTitle" idx="6"/>
          </p:nvPr>
        </p:nvSpPr>
        <p:spPr>
          <a:xfrm>
            <a:off x="642570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17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1836" name="Google Shape;1836;p17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7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7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7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7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7"/>
          <p:cNvGrpSpPr/>
          <p:nvPr/>
        </p:nvGrpSpPr>
        <p:grpSpPr>
          <a:xfrm>
            <a:off x="1547282" y="231222"/>
            <a:ext cx="7105134" cy="4827643"/>
            <a:chOff x="4267899" y="3205574"/>
            <a:chExt cx="2727394" cy="1853151"/>
          </a:xfrm>
        </p:grpSpPr>
        <p:sp>
          <p:nvSpPr>
            <p:cNvPr id="1871" name="Google Shape;1871;p17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4658915" y="3556844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6966743" y="4630911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7"/>
            <p:cNvSpPr/>
            <p:nvPr/>
          </p:nvSpPr>
          <p:spPr>
            <a:xfrm>
              <a:off x="6151672" y="4946009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6162204" y="3564340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17"/>
          <p:cNvGrpSpPr/>
          <p:nvPr/>
        </p:nvGrpSpPr>
        <p:grpSpPr>
          <a:xfrm>
            <a:off x="720000" y="540000"/>
            <a:ext cx="365800" cy="1454000"/>
            <a:chOff x="6860300" y="2466325"/>
            <a:chExt cx="365800" cy="1454000"/>
          </a:xfrm>
        </p:grpSpPr>
        <p:sp>
          <p:nvSpPr>
            <p:cNvPr id="1879" name="Google Shape;1879;p17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7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7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7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7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7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7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7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7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7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7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7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7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7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7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7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7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7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7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7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7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7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7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7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7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7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7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7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7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7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2" name="Google Shape;1932;p17"/>
          <p:cNvGrpSpPr/>
          <p:nvPr/>
        </p:nvGrpSpPr>
        <p:grpSpPr>
          <a:xfrm>
            <a:off x="7496088" y="-191459"/>
            <a:ext cx="1724500" cy="1739884"/>
            <a:chOff x="7419988" y="36816"/>
            <a:chExt cx="1724500" cy="1739884"/>
          </a:xfrm>
        </p:grpSpPr>
        <p:sp>
          <p:nvSpPr>
            <p:cNvPr id="1933" name="Google Shape;1933;p17"/>
            <p:cNvSpPr/>
            <p:nvPr/>
          </p:nvSpPr>
          <p:spPr>
            <a:xfrm>
              <a:off x="7518988" y="135525"/>
              <a:ext cx="1526475" cy="1527050"/>
            </a:xfrm>
            <a:custGeom>
              <a:avLst/>
              <a:gdLst/>
              <a:ahLst/>
              <a:cxnLst/>
              <a:rect l="l" t="t" r="r" b="b"/>
              <a:pathLst>
                <a:path w="61059" h="61082" extrusionOk="0">
                  <a:moveTo>
                    <a:pt x="30541" y="1"/>
                  </a:moveTo>
                  <a:cubicBezTo>
                    <a:pt x="13673" y="1"/>
                    <a:pt x="1" y="13673"/>
                    <a:pt x="1" y="30541"/>
                  </a:cubicBezTo>
                  <a:cubicBezTo>
                    <a:pt x="1" y="47409"/>
                    <a:pt x="13673" y="61081"/>
                    <a:pt x="30541" y="61081"/>
                  </a:cubicBezTo>
                  <a:cubicBezTo>
                    <a:pt x="47386" y="61081"/>
                    <a:pt x="61058" y="47409"/>
                    <a:pt x="61058" y="30541"/>
                  </a:cubicBezTo>
                  <a:cubicBezTo>
                    <a:pt x="61058" y="13673"/>
                    <a:pt x="47386" y="1"/>
                    <a:pt x="30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4" name="Google Shape;1934;p17"/>
            <p:cNvGrpSpPr/>
            <p:nvPr/>
          </p:nvGrpSpPr>
          <p:grpSpPr>
            <a:xfrm>
              <a:off x="8757588" y="924150"/>
              <a:ext cx="386900" cy="852550"/>
              <a:chOff x="9927800" y="2054375"/>
              <a:chExt cx="386900" cy="852550"/>
            </a:xfrm>
          </p:grpSpPr>
          <p:sp>
            <p:nvSpPr>
              <p:cNvPr id="1935" name="Google Shape;1935;p17"/>
              <p:cNvSpPr/>
              <p:nvPr/>
            </p:nvSpPr>
            <p:spPr>
              <a:xfrm>
                <a:off x="10309550" y="2054375"/>
                <a:ext cx="51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5" extrusionOk="0">
                    <a:moveTo>
                      <a:pt x="160" y="46"/>
                    </a:moveTo>
                    <a:lnTo>
                      <a:pt x="160" y="91"/>
                    </a:lnTo>
                    <a:lnTo>
                      <a:pt x="23" y="91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114"/>
                    </a:lnTo>
                    <a:lnTo>
                      <a:pt x="206" y="11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7"/>
              <p:cNvSpPr/>
              <p:nvPr/>
            </p:nvSpPr>
            <p:spPr>
              <a:xfrm>
                <a:off x="10309550" y="2195875"/>
                <a:ext cx="51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0" extrusionOk="0">
                    <a:moveTo>
                      <a:pt x="160" y="47"/>
                    </a:moveTo>
                    <a:lnTo>
                      <a:pt x="160" y="183"/>
                    </a:lnTo>
                    <a:lnTo>
                      <a:pt x="23" y="183"/>
                    </a:lnTo>
                    <a:lnTo>
                      <a:pt x="23" y="47"/>
                    </a:lnTo>
                    <a:close/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7"/>
              <p:cNvSpPr/>
              <p:nvPr/>
            </p:nvSpPr>
            <p:spPr>
              <a:xfrm>
                <a:off x="10309550" y="2336825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7"/>
              <p:cNvSpPr/>
              <p:nvPr/>
            </p:nvSpPr>
            <p:spPr>
              <a:xfrm>
                <a:off x="10309550" y="2477775"/>
                <a:ext cx="51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8" extrusionOk="0">
                    <a:moveTo>
                      <a:pt x="160" y="23"/>
                    </a:moveTo>
                    <a:lnTo>
                      <a:pt x="160" y="115"/>
                    </a:lnTo>
                    <a:lnTo>
                      <a:pt x="23" y="115"/>
                    </a:lnTo>
                    <a:lnTo>
                      <a:pt x="23" y="23"/>
                    </a:lnTo>
                    <a:close/>
                    <a:moveTo>
                      <a:pt x="0" y="1"/>
                    </a:moveTo>
                    <a:lnTo>
                      <a:pt x="0" y="137"/>
                    </a:lnTo>
                    <a:lnTo>
                      <a:pt x="206" y="13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7"/>
              <p:cNvSpPr/>
              <p:nvPr/>
            </p:nvSpPr>
            <p:spPr>
              <a:xfrm>
                <a:off x="10309550" y="275967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7"/>
              <p:cNvSpPr/>
              <p:nvPr/>
            </p:nvSpPr>
            <p:spPr>
              <a:xfrm>
                <a:off x="10309550" y="29006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5"/>
                    </a:lnTo>
                    <a:lnTo>
                      <a:pt x="23" y="205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7"/>
              <p:cNvSpPr/>
              <p:nvPr/>
            </p:nvSpPr>
            <p:spPr>
              <a:xfrm>
                <a:off x="10309550" y="26187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6"/>
                    </a:lnTo>
                    <a:lnTo>
                      <a:pt x="23" y="206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7"/>
              <p:cNvSpPr/>
              <p:nvPr/>
            </p:nvSpPr>
            <p:spPr>
              <a:xfrm>
                <a:off x="10183425" y="2054375"/>
                <a:ext cx="51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15" extrusionOk="0">
                    <a:moveTo>
                      <a:pt x="183" y="46"/>
                    </a:moveTo>
                    <a:lnTo>
                      <a:pt x="183" y="91"/>
                    </a:lnTo>
                    <a:lnTo>
                      <a:pt x="24" y="91"/>
                    </a:lnTo>
                    <a:lnTo>
                      <a:pt x="24" y="46"/>
                    </a:lnTo>
                    <a:close/>
                    <a:moveTo>
                      <a:pt x="1" y="0"/>
                    </a:moveTo>
                    <a:lnTo>
                      <a:pt x="1" y="114"/>
                    </a:lnTo>
                    <a:lnTo>
                      <a:pt x="206" y="11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7"/>
              <p:cNvSpPr/>
              <p:nvPr/>
            </p:nvSpPr>
            <p:spPr>
              <a:xfrm>
                <a:off x="10183425" y="2195875"/>
                <a:ext cx="51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30" extrusionOk="0">
                    <a:moveTo>
                      <a:pt x="161" y="47"/>
                    </a:moveTo>
                    <a:lnTo>
                      <a:pt x="161" y="183"/>
                    </a:lnTo>
                    <a:lnTo>
                      <a:pt x="46" y="183"/>
                    </a:lnTo>
                    <a:lnTo>
                      <a:pt x="46" y="47"/>
                    </a:lnTo>
                    <a:close/>
                    <a:moveTo>
                      <a:pt x="1" y="1"/>
                    </a:moveTo>
                    <a:lnTo>
                      <a:pt x="1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7"/>
              <p:cNvSpPr/>
              <p:nvPr/>
            </p:nvSpPr>
            <p:spPr>
              <a:xfrm>
                <a:off x="10183425" y="2336825"/>
                <a:ext cx="5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29" extrusionOk="0">
                    <a:moveTo>
                      <a:pt x="1" y="1"/>
                    </a:moveTo>
                    <a:lnTo>
                      <a:pt x="1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7"/>
              <p:cNvSpPr/>
              <p:nvPr/>
            </p:nvSpPr>
            <p:spPr>
              <a:xfrm>
                <a:off x="10183425" y="2477775"/>
                <a:ext cx="51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38" extrusionOk="0">
                    <a:moveTo>
                      <a:pt x="183" y="23"/>
                    </a:moveTo>
                    <a:lnTo>
                      <a:pt x="183" y="115"/>
                    </a:lnTo>
                    <a:lnTo>
                      <a:pt x="46" y="115"/>
                    </a:lnTo>
                    <a:lnTo>
                      <a:pt x="46" y="23"/>
                    </a:lnTo>
                    <a:close/>
                    <a:moveTo>
                      <a:pt x="1" y="1"/>
                    </a:moveTo>
                    <a:lnTo>
                      <a:pt x="1" y="137"/>
                    </a:lnTo>
                    <a:lnTo>
                      <a:pt x="206" y="13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7"/>
              <p:cNvSpPr/>
              <p:nvPr/>
            </p:nvSpPr>
            <p:spPr>
              <a:xfrm>
                <a:off x="10183425" y="2759675"/>
                <a:ext cx="51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7"/>
              <p:cNvSpPr/>
              <p:nvPr/>
            </p:nvSpPr>
            <p:spPr>
              <a:xfrm>
                <a:off x="10183425" y="2900625"/>
                <a:ext cx="51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2" extrusionOk="0">
                    <a:moveTo>
                      <a:pt x="161" y="46"/>
                    </a:moveTo>
                    <a:lnTo>
                      <a:pt x="161" y="205"/>
                    </a:lnTo>
                    <a:lnTo>
                      <a:pt x="46" y="205"/>
                    </a:lnTo>
                    <a:lnTo>
                      <a:pt x="46" y="46"/>
                    </a:lnTo>
                    <a:close/>
                    <a:moveTo>
                      <a:pt x="1" y="0"/>
                    </a:moveTo>
                    <a:lnTo>
                      <a:pt x="1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7"/>
              <p:cNvSpPr/>
              <p:nvPr/>
            </p:nvSpPr>
            <p:spPr>
              <a:xfrm>
                <a:off x="10183425" y="2618725"/>
                <a:ext cx="51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2" extrusionOk="0">
                    <a:moveTo>
                      <a:pt x="161" y="46"/>
                    </a:moveTo>
                    <a:lnTo>
                      <a:pt x="161" y="206"/>
                    </a:lnTo>
                    <a:lnTo>
                      <a:pt x="46" y="206"/>
                    </a:lnTo>
                    <a:lnTo>
                      <a:pt x="46" y="46"/>
                    </a:lnTo>
                    <a:close/>
                    <a:moveTo>
                      <a:pt x="1" y="0"/>
                    </a:moveTo>
                    <a:lnTo>
                      <a:pt x="1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7"/>
              <p:cNvSpPr/>
              <p:nvPr/>
            </p:nvSpPr>
            <p:spPr>
              <a:xfrm>
                <a:off x="10053900" y="2054375"/>
                <a:ext cx="51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5" extrusionOk="0">
                    <a:moveTo>
                      <a:pt x="183" y="46"/>
                    </a:moveTo>
                    <a:lnTo>
                      <a:pt x="183" y="91"/>
                    </a:lnTo>
                    <a:lnTo>
                      <a:pt x="23" y="91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114"/>
                    </a:lnTo>
                    <a:lnTo>
                      <a:pt x="206" y="11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7"/>
              <p:cNvSpPr/>
              <p:nvPr/>
            </p:nvSpPr>
            <p:spPr>
              <a:xfrm>
                <a:off x="10053900" y="2195875"/>
                <a:ext cx="51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0" extrusionOk="0">
                    <a:moveTo>
                      <a:pt x="160" y="47"/>
                    </a:moveTo>
                    <a:lnTo>
                      <a:pt x="160" y="183"/>
                    </a:lnTo>
                    <a:lnTo>
                      <a:pt x="46" y="183"/>
                    </a:lnTo>
                    <a:lnTo>
                      <a:pt x="46" y="47"/>
                    </a:lnTo>
                    <a:close/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7"/>
              <p:cNvSpPr/>
              <p:nvPr/>
            </p:nvSpPr>
            <p:spPr>
              <a:xfrm>
                <a:off x="10053900" y="2336825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7"/>
              <p:cNvSpPr/>
              <p:nvPr/>
            </p:nvSpPr>
            <p:spPr>
              <a:xfrm>
                <a:off x="10053900" y="2477775"/>
                <a:ext cx="51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8" extrusionOk="0">
                    <a:moveTo>
                      <a:pt x="160" y="23"/>
                    </a:moveTo>
                    <a:lnTo>
                      <a:pt x="160" y="115"/>
                    </a:lnTo>
                    <a:lnTo>
                      <a:pt x="23" y="115"/>
                    </a:lnTo>
                    <a:lnTo>
                      <a:pt x="23" y="23"/>
                    </a:lnTo>
                    <a:close/>
                    <a:moveTo>
                      <a:pt x="0" y="1"/>
                    </a:moveTo>
                    <a:lnTo>
                      <a:pt x="0" y="137"/>
                    </a:lnTo>
                    <a:lnTo>
                      <a:pt x="206" y="13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7"/>
              <p:cNvSpPr/>
              <p:nvPr/>
            </p:nvSpPr>
            <p:spPr>
              <a:xfrm>
                <a:off x="10053900" y="275967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7"/>
              <p:cNvSpPr/>
              <p:nvPr/>
            </p:nvSpPr>
            <p:spPr>
              <a:xfrm>
                <a:off x="10053900" y="29006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5"/>
                    </a:lnTo>
                    <a:lnTo>
                      <a:pt x="46" y="205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7"/>
              <p:cNvSpPr/>
              <p:nvPr/>
            </p:nvSpPr>
            <p:spPr>
              <a:xfrm>
                <a:off x="10053900" y="26187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6"/>
                    </a:lnTo>
                    <a:lnTo>
                      <a:pt x="46" y="206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7"/>
              <p:cNvSpPr/>
              <p:nvPr/>
            </p:nvSpPr>
            <p:spPr>
              <a:xfrm>
                <a:off x="9927800" y="2054375"/>
                <a:ext cx="51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5" extrusionOk="0">
                    <a:moveTo>
                      <a:pt x="183" y="46"/>
                    </a:moveTo>
                    <a:lnTo>
                      <a:pt x="183" y="91"/>
                    </a:lnTo>
                    <a:lnTo>
                      <a:pt x="46" y="91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114"/>
                    </a:lnTo>
                    <a:lnTo>
                      <a:pt x="205" y="1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7"/>
              <p:cNvSpPr/>
              <p:nvPr/>
            </p:nvSpPr>
            <p:spPr>
              <a:xfrm>
                <a:off x="9927800" y="2195875"/>
                <a:ext cx="51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0" extrusionOk="0">
                    <a:moveTo>
                      <a:pt x="160" y="47"/>
                    </a:moveTo>
                    <a:lnTo>
                      <a:pt x="160" y="183"/>
                    </a:lnTo>
                    <a:lnTo>
                      <a:pt x="46" y="183"/>
                    </a:lnTo>
                    <a:lnTo>
                      <a:pt x="46" y="47"/>
                    </a:lnTo>
                    <a:close/>
                    <a:moveTo>
                      <a:pt x="0" y="1"/>
                    </a:moveTo>
                    <a:lnTo>
                      <a:pt x="0" y="229"/>
                    </a:lnTo>
                    <a:lnTo>
                      <a:pt x="205" y="229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7"/>
              <p:cNvSpPr/>
              <p:nvPr/>
            </p:nvSpPr>
            <p:spPr>
              <a:xfrm>
                <a:off x="9927800" y="2336825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205" y="229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7"/>
              <p:cNvSpPr/>
              <p:nvPr/>
            </p:nvSpPr>
            <p:spPr>
              <a:xfrm>
                <a:off x="9927800" y="2477775"/>
                <a:ext cx="51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8" extrusionOk="0">
                    <a:moveTo>
                      <a:pt x="183" y="23"/>
                    </a:moveTo>
                    <a:lnTo>
                      <a:pt x="183" y="115"/>
                    </a:lnTo>
                    <a:lnTo>
                      <a:pt x="46" y="115"/>
                    </a:lnTo>
                    <a:lnTo>
                      <a:pt x="46" y="23"/>
                    </a:lnTo>
                    <a:close/>
                    <a:moveTo>
                      <a:pt x="0" y="1"/>
                    </a:moveTo>
                    <a:lnTo>
                      <a:pt x="0" y="137"/>
                    </a:lnTo>
                    <a:lnTo>
                      <a:pt x="205" y="137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7"/>
              <p:cNvSpPr/>
              <p:nvPr/>
            </p:nvSpPr>
            <p:spPr>
              <a:xfrm>
                <a:off x="9927800" y="275967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05" y="251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7"/>
              <p:cNvSpPr/>
              <p:nvPr/>
            </p:nvSpPr>
            <p:spPr>
              <a:xfrm>
                <a:off x="9927800" y="29006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5"/>
                    </a:lnTo>
                    <a:lnTo>
                      <a:pt x="46" y="205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5" y="251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7"/>
              <p:cNvSpPr/>
              <p:nvPr/>
            </p:nvSpPr>
            <p:spPr>
              <a:xfrm>
                <a:off x="9927800" y="26187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6"/>
                    </a:lnTo>
                    <a:lnTo>
                      <a:pt x="46" y="206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5" y="251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3" name="Google Shape;1963;p17"/>
            <p:cNvSpPr/>
            <p:nvPr/>
          </p:nvSpPr>
          <p:spPr>
            <a:xfrm>
              <a:off x="7419988" y="36816"/>
              <a:ext cx="1724500" cy="1724475"/>
            </a:xfrm>
            <a:custGeom>
              <a:avLst/>
              <a:gdLst/>
              <a:ahLst/>
              <a:cxnLst/>
              <a:rect l="l" t="t" r="r" b="b"/>
              <a:pathLst>
                <a:path w="68980" h="68979" fill="none" extrusionOk="0">
                  <a:moveTo>
                    <a:pt x="1" y="68978"/>
                  </a:moveTo>
                  <a:lnTo>
                    <a:pt x="68979" y="0"/>
                  </a:lnTo>
                </a:path>
              </a:pathLst>
            </a:custGeom>
            <a:noFill/>
            <a:ln w="9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964" name="Google Shape;1964;p17"/>
          <p:cNvGrpSpPr/>
          <p:nvPr/>
        </p:nvGrpSpPr>
        <p:grpSpPr>
          <a:xfrm>
            <a:off x="203375" y="3643113"/>
            <a:ext cx="2870775" cy="1500388"/>
            <a:chOff x="380450" y="3097413"/>
            <a:chExt cx="2870775" cy="1500388"/>
          </a:xfrm>
        </p:grpSpPr>
        <p:grpSp>
          <p:nvGrpSpPr>
            <p:cNvPr id="1965" name="Google Shape;1965;p17"/>
            <p:cNvGrpSpPr/>
            <p:nvPr/>
          </p:nvGrpSpPr>
          <p:grpSpPr>
            <a:xfrm flipH="1">
              <a:off x="1003325" y="3435363"/>
              <a:ext cx="2247900" cy="1162438"/>
              <a:chOff x="6722300" y="92425"/>
              <a:chExt cx="2247900" cy="1162438"/>
            </a:xfrm>
          </p:grpSpPr>
          <p:sp>
            <p:nvSpPr>
              <p:cNvPr id="1966" name="Google Shape;1966;p17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7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7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7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7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7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7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3" name="Google Shape;1973;p17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7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5" name="Google Shape;1975;p17"/>
          <p:cNvSpPr txBox="1">
            <a:spLocks noGrp="1"/>
          </p:cNvSpPr>
          <p:nvPr>
            <p:ph type="title"/>
          </p:nvPr>
        </p:nvSpPr>
        <p:spPr>
          <a:xfrm>
            <a:off x="2452300" y="2153438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76" name="Google Shape;1976;p17"/>
          <p:cNvSpPr txBox="1">
            <a:spLocks noGrp="1"/>
          </p:cNvSpPr>
          <p:nvPr>
            <p:ph type="subTitle" idx="1"/>
          </p:nvPr>
        </p:nvSpPr>
        <p:spPr>
          <a:xfrm>
            <a:off x="3249150" y="3289850"/>
            <a:ext cx="2645700" cy="52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7" name="Google Shape;1977;p17"/>
          <p:cNvSpPr txBox="1">
            <a:spLocks noGrp="1"/>
          </p:cNvSpPr>
          <p:nvPr>
            <p:ph type="title" idx="2" hasCustomPrompt="1"/>
          </p:nvPr>
        </p:nvSpPr>
        <p:spPr>
          <a:xfrm>
            <a:off x="24523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18"/>
          <p:cNvGrpSpPr/>
          <p:nvPr/>
        </p:nvGrpSpPr>
        <p:grpSpPr>
          <a:xfrm rot="10800000" flipH="1">
            <a:off x="-1679463" y="56716"/>
            <a:ext cx="11856973" cy="3949123"/>
            <a:chOff x="-1895475" y="2684875"/>
            <a:chExt cx="9813750" cy="3268600"/>
          </a:xfrm>
        </p:grpSpPr>
        <p:sp>
          <p:nvSpPr>
            <p:cNvPr id="1980" name="Google Shape;1980;p18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8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8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8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8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8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8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8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8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8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8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8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8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8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8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8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8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8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8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8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8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8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8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8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8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8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8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8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8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8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8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8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8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8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18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2015" name="Google Shape;2015;p18"/>
            <p:cNvSpPr/>
            <p:nvPr/>
          </p:nvSpPr>
          <p:spPr>
            <a:xfrm>
              <a:off x="6727846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8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8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8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8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8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8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2" name="Google Shape;2022;p18"/>
          <p:cNvGrpSpPr/>
          <p:nvPr/>
        </p:nvGrpSpPr>
        <p:grpSpPr>
          <a:xfrm rot="5400000">
            <a:off x="216204" y="1071934"/>
            <a:ext cx="775202" cy="232405"/>
            <a:chOff x="8333950" y="1178400"/>
            <a:chExt cx="521600" cy="156375"/>
          </a:xfrm>
        </p:grpSpPr>
        <p:sp>
          <p:nvSpPr>
            <p:cNvPr id="2023" name="Google Shape;2023;p18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8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8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8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8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8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8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8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8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8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8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8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8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8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8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8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8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8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8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8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8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8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8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8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8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8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8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8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8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8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8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8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8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8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8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8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8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8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8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8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8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8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8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8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8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8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8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8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8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8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8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8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8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8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8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8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8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8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8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8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8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8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8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8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8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8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8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8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8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8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8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8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8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8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8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8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8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8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8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8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8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8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8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7" name="Google Shape;2107;p18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18"/>
          <p:cNvSpPr txBox="1">
            <a:spLocks noGrp="1"/>
          </p:cNvSpPr>
          <p:nvPr>
            <p:ph type="subTitle" idx="1"/>
          </p:nvPr>
        </p:nvSpPr>
        <p:spPr>
          <a:xfrm>
            <a:off x="1603800" y="352530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09" name="Google Shape;2109;p18"/>
          <p:cNvSpPr txBox="1">
            <a:spLocks noGrp="1"/>
          </p:cNvSpPr>
          <p:nvPr>
            <p:ph type="subTitle" idx="2"/>
          </p:nvPr>
        </p:nvSpPr>
        <p:spPr>
          <a:xfrm>
            <a:off x="1603800" y="3945003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0" name="Google Shape;2110;p18"/>
          <p:cNvSpPr txBox="1">
            <a:spLocks noGrp="1"/>
          </p:cNvSpPr>
          <p:nvPr>
            <p:ph type="subTitle" idx="3"/>
          </p:nvPr>
        </p:nvSpPr>
        <p:spPr>
          <a:xfrm>
            <a:off x="6291300" y="352530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1" name="Google Shape;2111;p18"/>
          <p:cNvSpPr txBox="1">
            <a:spLocks noGrp="1"/>
          </p:cNvSpPr>
          <p:nvPr>
            <p:ph type="subTitle" idx="4"/>
          </p:nvPr>
        </p:nvSpPr>
        <p:spPr>
          <a:xfrm>
            <a:off x="6291300" y="3945003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2" name="Google Shape;2112;p18"/>
          <p:cNvSpPr txBox="1">
            <a:spLocks noGrp="1"/>
          </p:cNvSpPr>
          <p:nvPr>
            <p:ph type="subTitle" idx="5"/>
          </p:nvPr>
        </p:nvSpPr>
        <p:spPr>
          <a:xfrm>
            <a:off x="1603800" y="176207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3" name="Google Shape;2113;p18"/>
          <p:cNvSpPr txBox="1">
            <a:spLocks noGrp="1"/>
          </p:cNvSpPr>
          <p:nvPr>
            <p:ph type="subTitle" idx="6"/>
          </p:nvPr>
        </p:nvSpPr>
        <p:spPr>
          <a:xfrm>
            <a:off x="1603800" y="2181698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18"/>
          <p:cNvSpPr txBox="1">
            <a:spLocks noGrp="1"/>
          </p:cNvSpPr>
          <p:nvPr>
            <p:ph type="subTitle" idx="7"/>
          </p:nvPr>
        </p:nvSpPr>
        <p:spPr>
          <a:xfrm>
            <a:off x="6291300" y="176207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5" name="Google Shape;2115;p18"/>
          <p:cNvSpPr txBox="1">
            <a:spLocks noGrp="1"/>
          </p:cNvSpPr>
          <p:nvPr>
            <p:ph type="subTitle" idx="8"/>
          </p:nvPr>
        </p:nvSpPr>
        <p:spPr>
          <a:xfrm>
            <a:off x="6291300" y="2181698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2" name="Google Shape;2272;p21"/>
          <p:cNvGrpSpPr/>
          <p:nvPr/>
        </p:nvGrpSpPr>
        <p:grpSpPr>
          <a:xfrm flipH="1">
            <a:off x="-907738" y="203766"/>
            <a:ext cx="11856973" cy="3949123"/>
            <a:chOff x="-1895475" y="2684875"/>
            <a:chExt cx="9813750" cy="3268600"/>
          </a:xfrm>
        </p:grpSpPr>
        <p:sp>
          <p:nvSpPr>
            <p:cNvPr id="2273" name="Google Shape;2273;p21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1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1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1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1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1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1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1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1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1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1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1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1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1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1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1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1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1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1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1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1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21"/>
          <p:cNvGrpSpPr/>
          <p:nvPr/>
        </p:nvGrpSpPr>
        <p:grpSpPr>
          <a:xfrm>
            <a:off x="88219" y="231223"/>
            <a:ext cx="8167047" cy="4827641"/>
            <a:chOff x="88219" y="231223"/>
            <a:chExt cx="8167047" cy="4827641"/>
          </a:xfrm>
        </p:grpSpPr>
        <p:sp>
          <p:nvSpPr>
            <p:cNvPr id="2308" name="Google Shape;2308;p21"/>
            <p:cNvSpPr/>
            <p:nvPr/>
          </p:nvSpPr>
          <p:spPr>
            <a:xfrm>
              <a:off x="3078889" y="5002334"/>
              <a:ext cx="66951" cy="56531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1"/>
            <p:cNvSpPr/>
            <p:nvPr/>
          </p:nvSpPr>
          <p:spPr>
            <a:xfrm>
              <a:off x="4293094" y="9000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1"/>
            <p:cNvSpPr/>
            <p:nvPr/>
          </p:nvSpPr>
          <p:spPr>
            <a:xfrm>
              <a:off x="7442415" y="4029642"/>
              <a:ext cx="74376" cy="65518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1"/>
            <p:cNvSpPr/>
            <p:nvPr/>
          </p:nvSpPr>
          <p:spPr>
            <a:xfrm>
              <a:off x="8180890" y="231223"/>
              <a:ext cx="74376" cy="65453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6723950" y="1348468"/>
              <a:ext cx="74441" cy="63955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88219" y="32737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4" name="Google Shape;2314;p21"/>
          <p:cNvGrpSpPr/>
          <p:nvPr/>
        </p:nvGrpSpPr>
        <p:grpSpPr>
          <a:xfrm rot="10800000">
            <a:off x="0" y="-12"/>
            <a:ext cx="2870775" cy="1500388"/>
            <a:chOff x="380450" y="3097413"/>
            <a:chExt cx="2870775" cy="1500388"/>
          </a:xfrm>
        </p:grpSpPr>
        <p:grpSp>
          <p:nvGrpSpPr>
            <p:cNvPr id="2315" name="Google Shape;2315;p21"/>
            <p:cNvGrpSpPr/>
            <p:nvPr/>
          </p:nvGrpSpPr>
          <p:grpSpPr>
            <a:xfrm flipH="1">
              <a:off x="1003325" y="3435363"/>
              <a:ext cx="2247900" cy="1162438"/>
              <a:chOff x="6722300" y="92425"/>
              <a:chExt cx="2247900" cy="1162438"/>
            </a:xfrm>
          </p:grpSpPr>
          <p:sp>
            <p:nvSpPr>
              <p:cNvPr id="2316" name="Google Shape;2316;p21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21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1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1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21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21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1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3" name="Google Shape;2323;p21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21"/>
          <p:cNvSpPr/>
          <p:nvPr/>
        </p:nvSpPr>
        <p:spPr>
          <a:xfrm rot="10800000" flipH="1">
            <a:off x="8153626" y="3989815"/>
            <a:ext cx="1690724" cy="1691361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6" name="Google Shape;2326;p21"/>
          <p:cNvGrpSpPr/>
          <p:nvPr/>
        </p:nvGrpSpPr>
        <p:grpSpPr>
          <a:xfrm>
            <a:off x="720000" y="4597500"/>
            <a:ext cx="3325675" cy="12000"/>
            <a:chOff x="4016850" y="529025"/>
            <a:chExt cx="3325675" cy="12000"/>
          </a:xfrm>
        </p:grpSpPr>
        <p:sp>
          <p:nvSpPr>
            <p:cNvPr id="2327" name="Google Shape;2327;p21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0" name="Google Shape;2330;p21"/>
          <p:cNvGrpSpPr/>
          <p:nvPr/>
        </p:nvGrpSpPr>
        <p:grpSpPr>
          <a:xfrm>
            <a:off x="7739306" y="4310898"/>
            <a:ext cx="892127" cy="298607"/>
            <a:chOff x="8432675" y="2101675"/>
            <a:chExt cx="567800" cy="190050"/>
          </a:xfrm>
        </p:grpSpPr>
        <p:sp>
          <p:nvSpPr>
            <p:cNvPr id="2331" name="Google Shape;2331;p21"/>
            <p:cNvSpPr/>
            <p:nvPr/>
          </p:nvSpPr>
          <p:spPr>
            <a:xfrm>
              <a:off x="855195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856165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857135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85816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8591325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86015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8611300" y="210852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8621550" y="211595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86312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864095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1"/>
            <p:cNvSpPr/>
            <p:nvPr/>
          </p:nvSpPr>
          <p:spPr>
            <a:xfrm>
              <a:off x="86512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1"/>
            <p:cNvSpPr/>
            <p:nvPr/>
          </p:nvSpPr>
          <p:spPr>
            <a:xfrm>
              <a:off x="866092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1"/>
            <p:cNvSpPr/>
            <p:nvPr/>
          </p:nvSpPr>
          <p:spPr>
            <a:xfrm>
              <a:off x="86712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15" y="123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1"/>
            <p:cNvSpPr/>
            <p:nvPr/>
          </p:nvSpPr>
          <p:spPr>
            <a:xfrm>
              <a:off x="86809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1"/>
            <p:cNvSpPr/>
            <p:nvPr/>
          </p:nvSpPr>
          <p:spPr>
            <a:xfrm>
              <a:off x="86906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38" y="1416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1"/>
            <p:cNvSpPr/>
            <p:nvPr/>
          </p:nvSpPr>
          <p:spPr>
            <a:xfrm>
              <a:off x="87008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1"/>
            <p:cNvSpPr/>
            <p:nvPr/>
          </p:nvSpPr>
          <p:spPr>
            <a:xfrm>
              <a:off x="871057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1"/>
            <p:cNvSpPr/>
            <p:nvPr/>
          </p:nvSpPr>
          <p:spPr>
            <a:xfrm>
              <a:off x="87208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1"/>
            <p:cNvSpPr/>
            <p:nvPr/>
          </p:nvSpPr>
          <p:spPr>
            <a:xfrm>
              <a:off x="87305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1"/>
            <p:cNvSpPr/>
            <p:nvPr/>
          </p:nvSpPr>
          <p:spPr>
            <a:xfrm>
              <a:off x="8740825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1"/>
            <p:cNvSpPr/>
            <p:nvPr/>
          </p:nvSpPr>
          <p:spPr>
            <a:xfrm>
              <a:off x="87545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1"/>
            <p:cNvSpPr/>
            <p:nvPr/>
          </p:nvSpPr>
          <p:spPr>
            <a:xfrm>
              <a:off x="87642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1"/>
            <p:cNvSpPr/>
            <p:nvPr/>
          </p:nvSpPr>
          <p:spPr>
            <a:xfrm>
              <a:off x="87745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1"/>
            <p:cNvSpPr/>
            <p:nvPr/>
          </p:nvSpPr>
          <p:spPr>
            <a:xfrm>
              <a:off x="878420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1"/>
            <p:cNvSpPr/>
            <p:nvPr/>
          </p:nvSpPr>
          <p:spPr>
            <a:xfrm>
              <a:off x="87939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1"/>
            <p:cNvSpPr/>
            <p:nvPr/>
          </p:nvSpPr>
          <p:spPr>
            <a:xfrm>
              <a:off x="88041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1"/>
            <p:cNvSpPr/>
            <p:nvPr/>
          </p:nvSpPr>
          <p:spPr>
            <a:xfrm>
              <a:off x="88138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1"/>
            <p:cNvSpPr/>
            <p:nvPr/>
          </p:nvSpPr>
          <p:spPr>
            <a:xfrm>
              <a:off x="88241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1"/>
            <p:cNvSpPr/>
            <p:nvPr/>
          </p:nvSpPr>
          <p:spPr>
            <a:xfrm>
              <a:off x="88338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1"/>
            <p:cNvSpPr/>
            <p:nvPr/>
          </p:nvSpPr>
          <p:spPr>
            <a:xfrm>
              <a:off x="8844100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1"/>
            <p:cNvSpPr/>
            <p:nvPr/>
          </p:nvSpPr>
          <p:spPr>
            <a:xfrm>
              <a:off x="885380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1"/>
            <p:cNvSpPr/>
            <p:nvPr/>
          </p:nvSpPr>
          <p:spPr>
            <a:xfrm>
              <a:off x="88635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1"/>
            <p:cNvSpPr/>
            <p:nvPr/>
          </p:nvSpPr>
          <p:spPr>
            <a:xfrm>
              <a:off x="887377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1"/>
            <p:cNvSpPr/>
            <p:nvPr/>
          </p:nvSpPr>
          <p:spPr>
            <a:xfrm>
              <a:off x="888347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1"/>
            <p:cNvSpPr/>
            <p:nvPr/>
          </p:nvSpPr>
          <p:spPr>
            <a:xfrm>
              <a:off x="8893750" y="2108525"/>
              <a:ext cx="2875" cy="35425"/>
            </a:xfrm>
            <a:custGeom>
              <a:avLst/>
              <a:gdLst/>
              <a:ahLst/>
              <a:cxnLst/>
              <a:rect l="l" t="t" r="r" b="b"/>
              <a:pathLst>
                <a:path w="115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15" y="1416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1"/>
            <p:cNvSpPr/>
            <p:nvPr/>
          </p:nvSpPr>
          <p:spPr>
            <a:xfrm>
              <a:off x="89034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1"/>
            <p:cNvSpPr/>
            <p:nvPr/>
          </p:nvSpPr>
          <p:spPr>
            <a:xfrm>
              <a:off x="89131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1"/>
            <p:cNvSpPr/>
            <p:nvPr/>
          </p:nvSpPr>
          <p:spPr>
            <a:xfrm>
              <a:off x="89234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1"/>
            <p:cNvSpPr/>
            <p:nvPr/>
          </p:nvSpPr>
          <p:spPr>
            <a:xfrm>
              <a:off x="89331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1"/>
            <p:cNvSpPr/>
            <p:nvPr/>
          </p:nvSpPr>
          <p:spPr>
            <a:xfrm>
              <a:off x="894340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1"/>
            <p:cNvSpPr/>
            <p:nvPr/>
          </p:nvSpPr>
          <p:spPr>
            <a:xfrm>
              <a:off x="86055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1"/>
            <p:cNvSpPr/>
            <p:nvPr/>
          </p:nvSpPr>
          <p:spPr>
            <a:xfrm>
              <a:off x="8615275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86255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8635250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1"/>
            <p:cNvSpPr/>
            <p:nvPr/>
          </p:nvSpPr>
          <p:spPr>
            <a:xfrm>
              <a:off x="8645525" y="215590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15" y="139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1"/>
            <p:cNvSpPr/>
            <p:nvPr/>
          </p:nvSpPr>
          <p:spPr>
            <a:xfrm>
              <a:off x="86552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1"/>
            <p:cNvSpPr/>
            <p:nvPr/>
          </p:nvSpPr>
          <p:spPr>
            <a:xfrm>
              <a:off x="8664925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1"/>
            <p:cNvSpPr/>
            <p:nvPr/>
          </p:nvSpPr>
          <p:spPr>
            <a:xfrm>
              <a:off x="86752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1"/>
            <p:cNvSpPr/>
            <p:nvPr/>
          </p:nvSpPr>
          <p:spPr>
            <a:xfrm>
              <a:off x="8684900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1"/>
            <p:cNvSpPr/>
            <p:nvPr/>
          </p:nvSpPr>
          <p:spPr>
            <a:xfrm>
              <a:off x="869517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1"/>
            <p:cNvSpPr/>
            <p:nvPr/>
          </p:nvSpPr>
          <p:spPr>
            <a:xfrm>
              <a:off x="87048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1"/>
            <p:cNvSpPr/>
            <p:nvPr/>
          </p:nvSpPr>
          <p:spPr>
            <a:xfrm>
              <a:off x="871515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1"/>
            <p:cNvSpPr/>
            <p:nvPr/>
          </p:nvSpPr>
          <p:spPr>
            <a:xfrm>
              <a:off x="87248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1"/>
            <p:cNvSpPr/>
            <p:nvPr/>
          </p:nvSpPr>
          <p:spPr>
            <a:xfrm>
              <a:off x="8734550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1"/>
            <p:cNvSpPr/>
            <p:nvPr/>
          </p:nvSpPr>
          <p:spPr>
            <a:xfrm>
              <a:off x="8744825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1"/>
            <p:cNvSpPr/>
            <p:nvPr/>
          </p:nvSpPr>
          <p:spPr>
            <a:xfrm>
              <a:off x="87545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1"/>
            <p:cNvSpPr/>
            <p:nvPr/>
          </p:nvSpPr>
          <p:spPr>
            <a:xfrm>
              <a:off x="8764800" y="2155325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1"/>
            <p:cNvSpPr/>
            <p:nvPr/>
          </p:nvSpPr>
          <p:spPr>
            <a:xfrm>
              <a:off x="8774500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1"/>
            <p:cNvSpPr/>
            <p:nvPr/>
          </p:nvSpPr>
          <p:spPr>
            <a:xfrm>
              <a:off x="8784200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1"/>
            <p:cNvSpPr/>
            <p:nvPr/>
          </p:nvSpPr>
          <p:spPr>
            <a:xfrm>
              <a:off x="87944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1"/>
            <p:cNvSpPr/>
            <p:nvPr/>
          </p:nvSpPr>
          <p:spPr>
            <a:xfrm>
              <a:off x="8888050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1"/>
            <p:cNvSpPr/>
            <p:nvPr/>
          </p:nvSpPr>
          <p:spPr>
            <a:xfrm>
              <a:off x="88977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1"/>
            <p:cNvSpPr/>
            <p:nvPr/>
          </p:nvSpPr>
          <p:spPr>
            <a:xfrm>
              <a:off x="89074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1"/>
            <p:cNvSpPr/>
            <p:nvPr/>
          </p:nvSpPr>
          <p:spPr>
            <a:xfrm>
              <a:off x="8917725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1"/>
            <p:cNvSpPr/>
            <p:nvPr/>
          </p:nvSpPr>
          <p:spPr>
            <a:xfrm>
              <a:off x="892742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1"/>
            <p:cNvSpPr/>
            <p:nvPr/>
          </p:nvSpPr>
          <p:spPr>
            <a:xfrm>
              <a:off x="893770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1"/>
            <p:cNvSpPr/>
            <p:nvPr/>
          </p:nvSpPr>
          <p:spPr>
            <a:xfrm>
              <a:off x="8947400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1"/>
            <p:cNvSpPr/>
            <p:nvPr/>
          </p:nvSpPr>
          <p:spPr>
            <a:xfrm>
              <a:off x="89571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1"/>
            <p:cNvSpPr/>
            <p:nvPr/>
          </p:nvSpPr>
          <p:spPr>
            <a:xfrm>
              <a:off x="8967375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1"/>
            <p:cNvSpPr/>
            <p:nvPr/>
          </p:nvSpPr>
          <p:spPr>
            <a:xfrm>
              <a:off x="8977075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1"/>
            <p:cNvSpPr/>
            <p:nvPr/>
          </p:nvSpPr>
          <p:spPr>
            <a:xfrm>
              <a:off x="8987325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1"/>
            <p:cNvSpPr/>
            <p:nvPr/>
          </p:nvSpPr>
          <p:spPr>
            <a:xfrm>
              <a:off x="899702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1"/>
            <p:cNvSpPr/>
            <p:nvPr/>
          </p:nvSpPr>
          <p:spPr>
            <a:xfrm>
              <a:off x="8432675" y="2208400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1"/>
            <p:cNvSpPr/>
            <p:nvPr/>
          </p:nvSpPr>
          <p:spPr>
            <a:xfrm>
              <a:off x="844237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1"/>
            <p:cNvSpPr/>
            <p:nvPr/>
          </p:nvSpPr>
          <p:spPr>
            <a:xfrm>
              <a:off x="84520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1"/>
            <p:cNvSpPr/>
            <p:nvPr/>
          </p:nvSpPr>
          <p:spPr>
            <a:xfrm>
              <a:off x="84623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1"/>
            <p:cNvSpPr/>
            <p:nvPr/>
          </p:nvSpPr>
          <p:spPr>
            <a:xfrm>
              <a:off x="8472050" y="22055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2"/>
                  </a:lnTo>
                  <a:lnTo>
                    <a:pt x="138" y="139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1"/>
            <p:cNvSpPr/>
            <p:nvPr/>
          </p:nvSpPr>
          <p:spPr>
            <a:xfrm>
              <a:off x="84823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1"/>
            <p:cNvSpPr/>
            <p:nvPr/>
          </p:nvSpPr>
          <p:spPr>
            <a:xfrm>
              <a:off x="8492025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1"/>
            <p:cNvSpPr/>
            <p:nvPr/>
          </p:nvSpPr>
          <p:spPr>
            <a:xfrm>
              <a:off x="8502300" y="221240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1"/>
            <p:cNvSpPr/>
            <p:nvPr/>
          </p:nvSpPr>
          <p:spPr>
            <a:xfrm>
              <a:off x="85120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1"/>
            <p:cNvSpPr/>
            <p:nvPr/>
          </p:nvSpPr>
          <p:spPr>
            <a:xfrm>
              <a:off x="8521700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1"/>
            <p:cNvSpPr/>
            <p:nvPr/>
          </p:nvSpPr>
          <p:spPr>
            <a:xfrm>
              <a:off x="85319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1"/>
            <p:cNvSpPr/>
            <p:nvPr/>
          </p:nvSpPr>
          <p:spPr>
            <a:xfrm>
              <a:off x="854167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1"/>
            <p:cNvSpPr/>
            <p:nvPr/>
          </p:nvSpPr>
          <p:spPr>
            <a:xfrm>
              <a:off x="85519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1"/>
            <p:cNvSpPr/>
            <p:nvPr/>
          </p:nvSpPr>
          <p:spPr>
            <a:xfrm>
              <a:off x="85616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1"/>
            <p:cNvSpPr/>
            <p:nvPr/>
          </p:nvSpPr>
          <p:spPr>
            <a:xfrm>
              <a:off x="8571925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4" y="139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1"/>
            <p:cNvSpPr/>
            <p:nvPr/>
          </p:nvSpPr>
          <p:spPr>
            <a:xfrm>
              <a:off x="85816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1"/>
            <p:cNvSpPr/>
            <p:nvPr/>
          </p:nvSpPr>
          <p:spPr>
            <a:xfrm>
              <a:off x="859132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1"/>
            <p:cNvSpPr/>
            <p:nvPr/>
          </p:nvSpPr>
          <p:spPr>
            <a:xfrm>
              <a:off x="86015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1"/>
            <p:cNvSpPr/>
            <p:nvPr/>
          </p:nvSpPr>
          <p:spPr>
            <a:xfrm>
              <a:off x="86113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1"/>
            <p:cNvSpPr/>
            <p:nvPr/>
          </p:nvSpPr>
          <p:spPr>
            <a:xfrm>
              <a:off x="86215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15" y="1028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1"/>
            <p:cNvSpPr/>
            <p:nvPr/>
          </p:nvSpPr>
          <p:spPr>
            <a:xfrm>
              <a:off x="86352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1"/>
            <p:cNvSpPr/>
            <p:nvPr/>
          </p:nvSpPr>
          <p:spPr>
            <a:xfrm>
              <a:off x="86449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1"/>
            <p:cNvSpPr/>
            <p:nvPr/>
          </p:nvSpPr>
          <p:spPr>
            <a:xfrm>
              <a:off x="86552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1"/>
            <p:cNvSpPr/>
            <p:nvPr/>
          </p:nvSpPr>
          <p:spPr>
            <a:xfrm>
              <a:off x="866492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1"/>
            <p:cNvSpPr/>
            <p:nvPr/>
          </p:nvSpPr>
          <p:spPr>
            <a:xfrm>
              <a:off x="8675200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5" y="139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1"/>
            <p:cNvSpPr/>
            <p:nvPr/>
          </p:nvSpPr>
          <p:spPr>
            <a:xfrm>
              <a:off x="86849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1"/>
            <p:cNvSpPr/>
            <p:nvPr/>
          </p:nvSpPr>
          <p:spPr>
            <a:xfrm>
              <a:off x="869460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1"/>
            <p:cNvSpPr/>
            <p:nvPr/>
          </p:nvSpPr>
          <p:spPr>
            <a:xfrm>
              <a:off x="87048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1"/>
            <p:cNvSpPr/>
            <p:nvPr/>
          </p:nvSpPr>
          <p:spPr>
            <a:xfrm>
              <a:off x="871457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1"/>
            <p:cNvSpPr/>
            <p:nvPr/>
          </p:nvSpPr>
          <p:spPr>
            <a:xfrm>
              <a:off x="87248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14" y="102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1"/>
            <p:cNvSpPr/>
            <p:nvPr/>
          </p:nvSpPr>
          <p:spPr>
            <a:xfrm>
              <a:off x="87345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1"/>
            <p:cNvSpPr/>
            <p:nvPr/>
          </p:nvSpPr>
          <p:spPr>
            <a:xfrm>
              <a:off x="87442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1"/>
            <p:cNvSpPr/>
            <p:nvPr/>
          </p:nvSpPr>
          <p:spPr>
            <a:xfrm>
              <a:off x="87545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1"/>
            <p:cNvSpPr/>
            <p:nvPr/>
          </p:nvSpPr>
          <p:spPr>
            <a:xfrm>
              <a:off x="876422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1"/>
            <p:cNvSpPr/>
            <p:nvPr/>
          </p:nvSpPr>
          <p:spPr>
            <a:xfrm>
              <a:off x="8774500" y="2205550"/>
              <a:ext cx="3425" cy="34825"/>
            </a:xfrm>
            <a:custGeom>
              <a:avLst/>
              <a:gdLst/>
              <a:ahLst/>
              <a:cxnLst/>
              <a:rect l="l" t="t" r="r" b="b"/>
              <a:pathLst>
                <a:path w="137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37" y="139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1"/>
            <p:cNvSpPr/>
            <p:nvPr/>
          </p:nvSpPr>
          <p:spPr>
            <a:xfrm>
              <a:off x="87842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1"/>
            <p:cNvSpPr/>
            <p:nvPr/>
          </p:nvSpPr>
          <p:spPr>
            <a:xfrm>
              <a:off x="8794450" y="220497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1"/>
            <p:cNvSpPr/>
            <p:nvPr/>
          </p:nvSpPr>
          <p:spPr>
            <a:xfrm>
              <a:off x="880415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1"/>
            <p:cNvSpPr/>
            <p:nvPr/>
          </p:nvSpPr>
          <p:spPr>
            <a:xfrm>
              <a:off x="881385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4" y="1393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1"/>
            <p:cNvSpPr/>
            <p:nvPr/>
          </p:nvSpPr>
          <p:spPr>
            <a:xfrm>
              <a:off x="8824125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1"/>
            <p:cNvSpPr/>
            <p:nvPr/>
          </p:nvSpPr>
          <p:spPr>
            <a:xfrm>
              <a:off x="882812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15" y="123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1"/>
            <p:cNvSpPr/>
            <p:nvPr/>
          </p:nvSpPr>
          <p:spPr>
            <a:xfrm>
              <a:off x="8816725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1"/>
            <p:cNvSpPr/>
            <p:nvPr/>
          </p:nvSpPr>
          <p:spPr>
            <a:xfrm>
              <a:off x="880815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38" y="123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1"/>
            <p:cNvSpPr/>
            <p:nvPr/>
          </p:nvSpPr>
          <p:spPr>
            <a:xfrm>
              <a:off x="8796750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1"/>
            <p:cNvSpPr/>
            <p:nvPr/>
          </p:nvSpPr>
          <p:spPr>
            <a:xfrm>
              <a:off x="8788175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1"/>
            <p:cNvSpPr/>
            <p:nvPr/>
          </p:nvSpPr>
          <p:spPr>
            <a:xfrm>
              <a:off x="8777925" y="2255175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1"/>
            <p:cNvSpPr/>
            <p:nvPr/>
          </p:nvSpPr>
          <p:spPr>
            <a:xfrm>
              <a:off x="8767075" y="2250625"/>
              <a:ext cx="4575" cy="34250"/>
            </a:xfrm>
            <a:custGeom>
              <a:avLst/>
              <a:gdLst/>
              <a:ahLst/>
              <a:cxnLst/>
              <a:rect l="l" t="t" r="r" b="b"/>
              <a:pathLst>
                <a:path w="183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1"/>
            <p:cNvSpPr/>
            <p:nvPr/>
          </p:nvSpPr>
          <p:spPr>
            <a:xfrm>
              <a:off x="8758500" y="2255175"/>
              <a:ext cx="2900" cy="22850"/>
            </a:xfrm>
            <a:custGeom>
              <a:avLst/>
              <a:gdLst/>
              <a:ahLst/>
              <a:cxnLst/>
              <a:rect l="l" t="t" r="r" b="b"/>
              <a:pathLst>
                <a:path w="116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1"/>
            <p:cNvSpPr/>
            <p:nvPr/>
          </p:nvSpPr>
          <p:spPr>
            <a:xfrm>
              <a:off x="87471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1"/>
            <p:cNvSpPr/>
            <p:nvPr/>
          </p:nvSpPr>
          <p:spPr>
            <a:xfrm>
              <a:off x="8738550" y="2254050"/>
              <a:ext cx="3425" cy="25700"/>
            </a:xfrm>
            <a:custGeom>
              <a:avLst/>
              <a:gdLst/>
              <a:ahLst/>
              <a:cxnLst/>
              <a:rect l="l" t="t" r="r" b="b"/>
              <a:pathLst>
                <a:path w="13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1"/>
            <p:cNvSpPr/>
            <p:nvPr/>
          </p:nvSpPr>
          <p:spPr>
            <a:xfrm>
              <a:off x="872827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1"/>
            <p:cNvSpPr/>
            <p:nvPr/>
          </p:nvSpPr>
          <p:spPr>
            <a:xfrm>
              <a:off x="871742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1"/>
            <p:cNvSpPr/>
            <p:nvPr/>
          </p:nvSpPr>
          <p:spPr>
            <a:xfrm>
              <a:off x="870887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14" y="12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1"/>
            <p:cNvSpPr/>
            <p:nvPr/>
          </p:nvSpPr>
          <p:spPr>
            <a:xfrm>
              <a:off x="86974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1"/>
            <p:cNvSpPr/>
            <p:nvPr/>
          </p:nvSpPr>
          <p:spPr>
            <a:xfrm>
              <a:off x="868890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867862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866777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1"/>
            <p:cNvSpPr/>
            <p:nvPr/>
          </p:nvSpPr>
          <p:spPr>
            <a:xfrm>
              <a:off x="86586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1"/>
            <p:cNvSpPr/>
            <p:nvPr/>
          </p:nvSpPr>
          <p:spPr>
            <a:xfrm>
              <a:off x="86478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1"/>
            <p:cNvSpPr/>
            <p:nvPr/>
          </p:nvSpPr>
          <p:spPr>
            <a:xfrm>
              <a:off x="8639250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1"/>
            <p:cNvSpPr/>
            <p:nvPr/>
          </p:nvSpPr>
          <p:spPr>
            <a:xfrm>
              <a:off x="85445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1"/>
            <p:cNvSpPr/>
            <p:nvPr/>
          </p:nvSpPr>
          <p:spPr>
            <a:xfrm>
              <a:off x="8535975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1"/>
            <p:cNvSpPr/>
            <p:nvPr/>
          </p:nvSpPr>
          <p:spPr>
            <a:xfrm>
              <a:off x="852570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85148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850572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1"/>
            <p:cNvSpPr/>
            <p:nvPr/>
          </p:nvSpPr>
          <p:spPr>
            <a:xfrm>
              <a:off x="849487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1"/>
            <p:cNvSpPr/>
            <p:nvPr/>
          </p:nvSpPr>
          <p:spPr>
            <a:xfrm>
              <a:off x="848575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84760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84652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1"/>
            <p:cNvSpPr/>
            <p:nvPr/>
          </p:nvSpPr>
          <p:spPr>
            <a:xfrm>
              <a:off x="845607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1"/>
            <p:cNvSpPr/>
            <p:nvPr/>
          </p:nvSpPr>
          <p:spPr>
            <a:xfrm>
              <a:off x="84452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8436100" y="2254050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5" name="Google Shape;2475;p21"/>
          <p:cNvSpPr txBox="1">
            <a:spLocks noGrp="1"/>
          </p:cNvSpPr>
          <p:nvPr>
            <p:ph type="title" hasCustomPrompt="1"/>
          </p:nvPr>
        </p:nvSpPr>
        <p:spPr>
          <a:xfrm>
            <a:off x="720000" y="1770750"/>
            <a:ext cx="2031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r>
              <a:t>xx%</a:t>
            </a:r>
          </a:p>
        </p:txBody>
      </p:sp>
      <p:sp>
        <p:nvSpPr>
          <p:cNvPr id="2476" name="Google Shape;2476;p21"/>
          <p:cNvSpPr txBox="1">
            <a:spLocks noGrp="1"/>
          </p:cNvSpPr>
          <p:nvPr>
            <p:ph type="subTitle" idx="1"/>
          </p:nvPr>
        </p:nvSpPr>
        <p:spPr>
          <a:xfrm>
            <a:off x="720000" y="2760150"/>
            <a:ext cx="2031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7" name="Google Shape;2477;p21"/>
          <p:cNvSpPr txBox="1">
            <a:spLocks noGrp="1"/>
          </p:cNvSpPr>
          <p:nvPr>
            <p:ph type="title" idx="2" hasCustomPrompt="1"/>
          </p:nvPr>
        </p:nvSpPr>
        <p:spPr>
          <a:xfrm>
            <a:off x="3556500" y="1770750"/>
            <a:ext cx="2031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r>
              <a:t>xx%</a:t>
            </a:r>
          </a:p>
        </p:txBody>
      </p:sp>
      <p:sp>
        <p:nvSpPr>
          <p:cNvPr id="2478" name="Google Shape;2478;p21"/>
          <p:cNvSpPr txBox="1">
            <a:spLocks noGrp="1"/>
          </p:cNvSpPr>
          <p:nvPr>
            <p:ph type="subTitle" idx="3"/>
          </p:nvPr>
        </p:nvSpPr>
        <p:spPr>
          <a:xfrm>
            <a:off x="3556500" y="2760150"/>
            <a:ext cx="2031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9" name="Google Shape;2479;p21"/>
          <p:cNvSpPr txBox="1">
            <a:spLocks noGrp="1"/>
          </p:cNvSpPr>
          <p:nvPr>
            <p:ph type="title" idx="4" hasCustomPrompt="1"/>
          </p:nvPr>
        </p:nvSpPr>
        <p:spPr>
          <a:xfrm>
            <a:off x="6393000" y="1770750"/>
            <a:ext cx="2031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r>
              <a:t>xx%</a:t>
            </a:r>
          </a:p>
        </p:txBody>
      </p:sp>
      <p:sp>
        <p:nvSpPr>
          <p:cNvPr id="2480" name="Google Shape;2480;p21"/>
          <p:cNvSpPr txBox="1">
            <a:spLocks noGrp="1"/>
          </p:cNvSpPr>
          <p:nvPr>
            <p:ph type="subTitle" idx="5"/>
          </p:nvPr>
        </p:nvSpPr>
        <p:spPr>
          <a:xfrm>
            <a:off x="6393000" y="2760150"/>
            <a:ext cx="2031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"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2" name="Google Shape;2482;p22"/>
          <p:cNvGrpSpPr/>
          <p:nvPr/>
        </p:nvGrpSpPr>
        <p:grpSpPr>
          <a:xfrm rot="10800000">
            <a:off x="-1069863" y="-19484"/>
            <a:ext cx="11856973" cy="3949123"/>
            <a:chOff x="-1895475" y="2684875"/>
            <a:chExt cx="9813750" cy="3268600"/>
          </a:xfrm>
        </p:grpSpPr>
        <p:sp>
          <p:nvSpPr>
            <p:cNvPr id="2483" name="Google Shape;2483;p22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2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2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2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2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2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2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2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2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2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2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2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2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2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2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2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2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2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2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2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2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2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2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2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2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2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2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2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2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2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2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2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2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2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22"/>
          <p:cNvGrpSpPr/>
          <p:nvPr/>
        </p:nvGrpSpPr>
        <p:grpSpPr>
          <a:xfrm flipH="1">
            <a:off x="399205" y="155022"/>
            <a:ext cx="8576082" cy="4845464"/>
            <a:chOff x="3490760" y="3205574"/>
            <a:chExt cx="3292036" cy="1859992"/>
          </a:xfrm>
        </p:grpSpPr>
        <p:sp>
          <p:nvSpPr>
            <p:cNvPr id="2518" name="Google Shape;2518;p22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2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2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2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2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2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2"/>
            <p:cNvSpPr/>
            <p:nvPr/>
          </p:nvSpPr>
          <p:spPr>
            <a:xfrm>
              <a:off x="5460197" y="406159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2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6" name="Google Shape;2526;p22"/>
          <p:cNvGrpSpPr/>
          <p:nvPr/>
        </p:nvGrpSpPr>
        <p:grpSpPr>
          <a:xfrm>
            <a:off x="719858" y="4603480"/>
            <a:ext cx="862570" cy="258597"/>
            <a:chOff x="8333950" y="1178400"/>
            <a:chExt cx="521600" cy="156375"/>
          </a:xfrm>
        </p:grpSpPr>
        <p:sp>
          <p:nvSpPr>
            <p:cNvPr id="2527" name="Google Shape;2527;p22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2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2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2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2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2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2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2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2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2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2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2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2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2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2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2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2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2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2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2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2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2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2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2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2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2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2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2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2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2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2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2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2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2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2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2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2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2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2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2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2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2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2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2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2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2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2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2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2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2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2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2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2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2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2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2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2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2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2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2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2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2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2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2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2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2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2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2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2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2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2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2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2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2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2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2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2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2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2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2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2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2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2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2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1" name="Google Shape;2611;p22"/>
          <p:cNvGrpSpPr/>
          <p:nvPr/>
        </p:nvGrpSpPr>
        <p:grpSpPr>
          <a:xfrm>
            <a:off x="6364450" y="4104150"/>
            <a:ext cx="2392375" cy="1046200"/>
            <a:chOff x="6364450" y="4104150"/>
            <a:chExt cx="2392375" cy="1046200"/>
          </a:xfrm>
        </p:grpSpPr>
        <p:sp>
          <p:nvSpPr>
            <p:cNvPr id="2612" name="Google Shape;2612;p22"/>
            <p:cNvSpPr/>
            <p:nvPr/>
          </p:nvSpPr>
          <p:spPr>
            <a:xfrm rot="10800000" flipH="1">
              <a:off x="6364450" y="477400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2"/>
            <p:cNvSpPr/>
            <p:nvPr/>
          </p:nvSpPr>
          <p:spPr>
            <a:xfrm rot="10800000" flipH="1">
              <a:off x="8482725" y="4171125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2"/>
            <p:cNvSpPr/>
            <p:nvPr/>
          </p:nvSpPr>
          <p:spPr>
            <a:xfrm rot="10800000" flipH="1">
              <a:off x="7644025" y="5072350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2"/>
            <p:cNvSpPr/>
            <p:nvPr/>
          </p:nvSpPr>
          <p:spPr>
            <a:xfrm rot="10800000" flipH="1">
              <a:off x="7796200" y="4104150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2"/>
            <p:cNvSpPr/>
            <p:nvPr/>
          </p:nvSpPr>
          <p:spPr>
            <a:xfrm rot="10800000" flipH="1">
              <a:off x="8678825" y="48620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7" name="Google Shape;2617;p22"/>
          <p:cNvSpPr txBox="1">
            <a:spLocks noGrp="1"/>
          </p:cNvSpPr>
          <p:nvPr>
            <p:ph type="title"/>
          </p:nvPr>
        </p:nvSpPr>
        <p:spPr>
          <a:xfrm>
            <a:off x="720000" y="779475"/>
            <a:ext cx="3340200" cy="259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8" name="Google Shape;2618;p22"/>
          <p:cNvSpPr txBox="1">
            <a:spLocks noGrp="1"/>
          </p:cNvSpPr>
          <p:nvPr>
            <p:ph type="subTitle" idx="1"/>
          </p:nvPr>
        </p:nvSpPr>
        <p:spPr>
          <a:xfrm>
            <a:off x="720000" y="3374925"/>
            <a:ext cx="3340200" cy="9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0" name="Google Shape;2620;p23"/>
          <p:cNvGrpSpPr/>
          <p:nvPr/>
        </p:nvGrpSpPr>
        <p:grpSpPr>
          <a:xfrm rot="10800000">
            <a:off x="-1069863" y="718253"/>
            <a:ext cx="11856973" cy="3949123"/>
            <a:chOff x="-1895475" y="2684875"/>
            <a:chExt cx="9813750" cy="3268600"/>
          </a:xfrm>
        </p:grpSpPr>
        <p:sp>
          <p:nvSpPr>
            <p:cNvPr id="2621" name="Google Shape;2621;p23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3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3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3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3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3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3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3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3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3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3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3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3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3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3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3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3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3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3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3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5" name="Google Shape;2655;p23"/>
          <p:cNvGrpSpPr/>
          <p:nvPr/>
        </p:nvGrpSpPr>
        <p:grpSpPr>
          <a:xfrm rot="-5400000">
            <a:off x="1264100" y="-4100"/>
            <a:ext cx="365800" cy="1454000"/>
            <a:chOff x="6860300" y="2466325"/>
            <a:chExt cx="365800" cy="1454000"/>
          </a:xfrm>
        </p:grpSpPr>
        <p:sp>
          <p:nvSpPr>
            <p:cNvPr id="2656" name="Google Shape;2656;p23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3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3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3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3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3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3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3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3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3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3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3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3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3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3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3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3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3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3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3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3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3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3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3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3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3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3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3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3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3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3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3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3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3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3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3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3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3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3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3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3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3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3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3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3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3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3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3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3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3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3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3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3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9" name="Google Shape;2709;p23"/>
          <p:cNvGrpSpPr/>
          <p:nvPr/>
        </p:nvGrpSpPr>
        <p:grpSpPr>
          <a:xfrm flipH="1">
            <a:off x="399205" y="155022"/>
            <a:ext cx="8576082" cy="4863517"/>
            <a:chOff x="3490760" y="3205574"/>
            <a:chExt cx="3292036" cy="1866922"/>
          </a:xfrm>
        </p:grpSpPr>
        <p:sp>
          <p:nvSpPr>
            <p:cNvPr id="2710" name="Google Shape;2710;p23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3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3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3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3"/>
            <p:cNvSpPr/>
            <p:nvPr/>
          </p:nvSpPr>
          <p:spPr>
            <a:xfrm>
              <a:off x="4000503" y="504737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3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3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7" name="Google Shape;2717;p23"/>
          <p:cNvSpPr txBox="1">
            <a:spLocks noGrp="1"/>
          </p:cNvSpPr>
          <p:nvPr>
            <p:ph type="title"/>
          </p:nvPr>
        </p:nvSpPr>
        <p:spPr>
          <a:xfrm>
            <a:off x="1195551" y="1203450"/>
            <a:ext cx="2785800" cy="17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8" name="Google Shape;2718;p23"/>
          <p:cNvSpPr txBox="1">
            <a:spLocks noGrp="1"/>
          </p:cNvSpPr>
          <p:nvPr>
            <p:ph type="subTitle" idx="1"/>
          </p:nvPr>
        </p:nvSpPr>
        <p:spPr>
          <a:xfrm>
            <a:off x="899350" y="2950950"/>
            <a:ext cx="3081900" cy="9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24"/>
          <p:cNvGrpSpPr/>
          <p:nvPr/>
        </p:nvGrpSpPr>
        <p:grpSpPr>
          <a:xfrm rot="10800000" flipH="1">
            <a:off x="-1679463" y="718253"/>
            <a:ext cx="11856973" cy="3949123"/>
            <a:chOff x="-1895475" y="2684875"/>
            <a:chExt cx="9813750" cy="3268600"/>
          </a:xfrm>
        </p:grpSpPr>
        <p:sp>
          <p:nvSpPr>
            <p:cNvPr id="2721" name="Google Shape;2721;p2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5" name="Google Shape;2755;p24"/>
          <p:cNvGrpSpPr/>
          <p:nvPr/>
        </p:nvGrpSpPr>
        <p:grpSpPr>
          <a:xfrm rot="5400000" flipH="1">
            <a:off x="7514096" y="4059400"/>
            <a:ext cx="365800" cy="1454000"/>
            <a:chOff x="6860300" y="2466325"/>
            <a:chExt cx="365800" cy="1454000"/>
          </a:xfrm>
        </p:grpSpPr>
        <p:sp>
          <p:nvSpPr>
            <p:cNvPr id="2756" name="Google Shape;2756;p24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4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4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4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4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4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4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4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4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4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4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4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4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4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4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4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4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4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4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4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4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4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4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4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4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4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4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4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4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4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4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4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4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4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4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4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4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4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4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4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4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4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4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4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4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4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4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4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4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4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4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4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4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oogle Shape;2809;p24"/>
          <p:cNvGrpSpPr/>
          <p:nvPr/>
        </p:nvGrpSpPr>
        <p:grpSpPr>
          <a:xfrm>
            <a:off x="132359" y="155022"/>
            <a:ext cx="8576082" cy="4863517"/>
            <a:chOff x="3490760" y="3205574"/>
            <a:chExt cx="3292036" cy="1866922"/>
          </a:xfrm>
        </p:grpSpPr>
        <p:sp>
          <p:nvSpPr>
            <p:cNvPr id="2810" name="Google Shape;2810;p24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4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4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4"/>
            <p:cNvSpPr/>
            <p:nvPr/>
          </p:nvSpPr>
          <p:spPr>
            <a:xfrm>
              <a:off x="6502676" y="3717496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4"/>
            <p:cNvSpPr/>
            <p:nvPr/>
          </p:nvSpPr>
          <p:spPr>
            <a:xfrm>
              <a:off x="4000503" y="504737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4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4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7" name="Google Shape;2817;p24"/>
          <p:cNvSpPr txBox="1">
            <a:spLocks noGrp="1"/>
          </p:cNvSpPr>
          <p:nvPr>
            <p:ph type="title"/>
          </p:nvPr>
        </p:nvSpPr>
        <p:spPr>
          <a:xfrm>
            <a:off x="4908713" y="1203450"/>
            <a:ext cx="2526000" cy="17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8" name="Google Shape;2818;p24"/>
          <p:cNvSpPr txBox="1">
            <a:spLocks noGrp="1"/>
          </p:cNvSpPr>
          <p:nvPr>
            <p:ph type="subTitle" idx="1"/>
          </p:nvPr>
        </p:nvSpPr>
        <p:spPr>
          <a:xfrm>
            <a:off x="4908713" y="2950950"/>
            <a:ext cx="3147000" cy="9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3" name="Google Shape;2973;p27"/>
          <p:cNvGrpSpPr/>
          <p:nvPr/>
        </p:nvGrpSpPr>
        <p:grpSpPr>
          <a:xfrm rot="10800000" flipH="1">
            <a:off x="-1780963" y="-19484"/>
            <a:ext cx="11856973" cy="3949123"/>
            <a:chOff x="-1895475" y="2684875"/>
            <a:chExt cx="9813750" cy="3268600"/>
          </a:xfrm>
        </p:grpSpPr>
        <p:sp>
          <p:nvSpPr>
            <p:cNvPr id="2974" name="Google Shape;2974;p27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7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7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7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7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7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7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7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7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7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7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7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7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7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7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7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7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7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7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7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7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7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7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7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7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7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7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7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7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7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7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7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7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7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8" name="Google Shape;3008;p27"/>
          <p:cNvGrpSpPr/>
          <p:nvPr/>
        </p:nvGrpSpPr>
        <p:grpSpPr>
          <a:xfrm flipH="1">
            <a:off x="399205" y="155022"/>
            <a:ext cx="8576082" cy="4845464"/>
            <a:chOff x="3490760" y="3205574"/>
            <a:chExt cx="3292036" cy="1859992"/>
          </a:xfrm>
        </p:grpSpPr>
        <p:sp>
          <p:nvSpPr>
            <p:cNvPr id="3009" name="Google Shape;3009;p27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7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7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7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7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7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7"/>
            <p:cNvSpPr/>
            <p:nvPr/>
          </p:nvSpPr>
          <p:spPr>
            <a:xfrm>
              <a:off x="5460197" y="406159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7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7" name="Google Shape;3017;p27"/>
          <p:cNvGrpSpPr/>
          <p:nvPr/>
        </p:nvGrpSpPr>
        <p:grpSpPr>
          <a:xfrm>
            <a:off x="719858" y="4603480"/>
            <a:ext cx="862570" cy="258597"/>
            <a:chOff x="8333950" y="1178400"/>
            <a:chExt cx="521600" cy="156375"/>
          </a:xfrm>
        </p:grpSpPr>
        <p:sp>
          <p:nvSpPr>
            <p:cNvPr id="3018" name="Google Shape;3018;p27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7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7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7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7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7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7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7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7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7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7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7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7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7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7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7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7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7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7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7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7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7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7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7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7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7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7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7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7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7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7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7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7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7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7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7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7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7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7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7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7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7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7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7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7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7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7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7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7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7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7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7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7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7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7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7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7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7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7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7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7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7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7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7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7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7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7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7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7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7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7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7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7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7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7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7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7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7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7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7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7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7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7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7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7" name="Google Shape;2227;p20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2228" name="Google Shape;2228;p20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0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0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0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0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0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0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0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0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0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2" name="Google Shape;2262;p20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2263" name="Google Shape;2263;p20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0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0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0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0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0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0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0" name="Google Shape;2270;p20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055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" name="Google Shape;1630;p15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1631" name="Google Shape;1631;p15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5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5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5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5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5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5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5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5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5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5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5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5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5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5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5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5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5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5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5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5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5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5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5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5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5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5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5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5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15"/>
          <p:cNvGrpSpPr/>
          <p:nvPr/>
        </p:nvGrpSpPr>
        <p:grpSpPr>
          <a:xfrm>
            <a:off x="8424000" y="418525"/>
            <a:ext cx="365800" cy="1454000"/>
            <a:chOff x="6860300" y="2466325"/>
            <a:chExt cx="365800" cy="1454000"/>
          </a:xfrm>
        </p:grpSpPr>
        <p:sp>
          <p:nvSpPr>
            <p:cNvPr id="1666" name="Google Shape;1666;p15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5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5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5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5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5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5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5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5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5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5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5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5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5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5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5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5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5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5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5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5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5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5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5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5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5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5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5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5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5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5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5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5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5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5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5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5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5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5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5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5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5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5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5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5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15"/>
          <p:cNvGrpSpPr/>
          <p:nvPr/>
        </p:nvGrpSpPr>
        <p:grpSpPr>
          <a:xfrm>
            <a:off x="130100" y="231222"/>
            <a:ext cx="8349741" cy="4845464"/>
            <a:chOff x="3723896" y="3205574"/>
            <a:chExt cx="3205152" cy="1859992"/>
          </a:xfrm>
        </p:grpSpPr>
        <p:sp>
          <p:nvSpPr>
            <p:cNvPr id="1720" name="Google Shape;1720;p15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5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5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6162204" y="3564340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7" name="Google Shape;1727;p15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4290900" cy="111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15"/>
          <p:cNvSpPr txBox="1">
            <a:spLocks noGrp="1"/>
          </p:cNvSpPr>
          <p:nvPr>
            <p:ph type="subTitle" idx="1"/>
          </p:nvPr>
        </p:nvSpPr>
        <p:spPr>
          <a:xfrm>
            <a:off x="720000" y="2054300"/>
            <a:ext cx="4830900" cy="25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259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"/>
          <p:cNvGrpSpPr/>
          <p:nvPr/>
        </p:nvGrpSpPr>
        <p:grpSpPr>
          <a:xfrm rot="10800000">
            <a:off x="-1043488" y="2202143"/>
            <a:ext cx="11856973" cy="3949123"/>
            <a:chOff x="-1895475" y="2684875"/>
            <a:chExt cx="9813750" cy="3268600"/>
          </a:xfrm>
        </p:grpSpPr>
        <p:sp>
          <p:nvSpPr>
            <p:cNvPr id="116" name="Google Shape;116;p3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3"/>
          <p:cNvGrpSpPr/>
          <p:nvPr/>
        </p:nvGrpSpPr>
        <p:grpSpPr>
          <a:xfrm>
            <a:off x="380450" y="3097413"/>
            <a:ext cx="2870775" cy="1500388"/>
            <a:chOff x="380450" y="3097413"/>
            <a:chExt cx="2870775" cy="1500388"/>
          </a:xfrm>
        </p:grpSpPr>
        <p:grpSp>
          <p:nvGrpSpPr>
            <p:cNvPr id="151" name="Google Shape;151;p3"/>
            <p:cNvGrpSpPr/>
            <p:nvPr/>
          </p:nvGrpSpPr>
          <p:grpSpPr>
            <a:xfrm flipH="1">
              <a:off x="1003325" y="3435363"/>
              <a:ext cx="2247900" cy="1162438"/>
              <a:chOff x="6722300" y="92425"/>
              <a:chExt cx="2247900" cy="1162438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" name="Google Shape;159;p3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3"/>
          <p:cNvSpPr/>
          <p:nvPr/>
        </p:nvSpPr>
        <p:spPr>
          <a:xfrm rot="10800000" flipH="1">
            <a:off x="-686835" y="-945144"/>
            <a:ext cx="1971290" cy="1972032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3"/>
          <p:cNvGrpSpPr/>
          <p:nvPr/>
        </p:nvGrpSpPr>
        <p:grpSpPr>
          <a:xfrm>
            <a:off x="719989" y="349919"/>
            <a:ext cx="1194822" cy="399922"/>
            <a:chOff x="8432675" y="2101675"/>
            <a:chExt cx="567800" cy="190050"/>
          </a:xfrm>
        </p:grpSpPr>
        <p:sp>
          <p:nvSpPr>
            <p:cNvPr id="163" name="Google Shape;163;p3"/>
            <p:cNvSpPr/>
            <p:nvPr/>
          </p:nvSpPr>
          <p:spPr>
            <a:xfrm>
              <a:off x="855195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856165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57135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5816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8591325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86015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8611300" y="210852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8621550" y="211595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86312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864095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6512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66092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86712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15" y="123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6809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6906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38" y="1416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7008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71057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7208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87305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740825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7545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7642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7745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78420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7939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88041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88138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88241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88338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844100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85380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8635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887377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88347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8893750" y="2108525"/>
              <a:ext cx="2875" cy="35425"/>
            </a:xfrm>
            <a:custGeom>
              <a:avLst/>
              <a:gdLst/>
              <a:ahLst/>
              <a:cxnLst/>
              <a:rect l="l" t="t" r="r" b="b"/>
              <a:pathLst>
                <a:path w="115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15" y="1416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89034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9131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9234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9331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894340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86055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8615275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86255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8635250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8645525" y="215590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15" y="139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86552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8664925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6752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684900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69517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7048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1515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7248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734550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744825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7545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764800" y="2155325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8774500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8784200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87944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8888050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88977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9074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8917725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892742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893770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8947400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89571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967375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8977075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8987325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899702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8432675" y="2208400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844237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84520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4623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8472050" y="22055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2"/>
                  </a:lnTo>
                  <a:lnTo>
                    <a:pt x="138" y="139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84823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8492025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8502300" y="221240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85120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8521700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5319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54167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85519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85616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8571925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4" y="139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85816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859132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86015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86113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86215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15" y="1028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86352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86449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86552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866492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8675200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5" y="139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86849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869460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87048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871457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87248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14" y="102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7345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87442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7545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76422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774500" y="2205550"/>
              <a:ext cx="3425" cy="34825"/>
            </a:xfrm>
            <a:custGeom>
              <a:avLst/>
              <a:gdLst/>
              <a:ahLst/>
              <a:cxnLst/>
              <a:rect l="l" t="t" r="r" b="b"/>
              <a:pathLst>
                <a:path w="137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37" y="139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7842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8794450" y="220497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880415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881385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4" y="1393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8824125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882812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15" y="123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8816725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80815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38" y="123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8796750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788175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777925" y="2255175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767075" y="2250625"/>
              <a:ext cx="4575" cy="34250"/>
            </a:xfrm>
            <a:custGeom>
              <a:avLst/>
              <a:gdLst/>
              <a:ahLst/>
              <a:cxnLst/>
              <a:rect l="l" t="t" r="r" b="b"/>
              <a:pathLst>
                <a:path w="183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758500" y="2255175"/>
              <a:ext cx="2900" cy="22850"/>
            </a:xfrm>
            <a:custGeom>
              <a:avLst/>
              <a:gdLst/>
              <a:ahLst/>
              <a:cxnLst/>
              <a:rect l="l" t="t" r="r" b="b"/>
              <a:pathLst>
                <a:path w="116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7471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738550" y="2254050"/>
              <a:ext cx="3425" cy="25700"/>
            </a:xfrm>
            <a:custGeom>
              <a:avLst/>
              <a:gdLst/>
              <a:ahLst/>
              <a:cxnLst/>
              <a:rect l="l" t="t" r="r" b="b"/>
              <a:pathLst>
                <a:path w="13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72827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871742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870887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14" y="12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86974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68890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867862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866777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86586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6478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8639250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85445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535975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52570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85148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50572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849487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848575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84760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84652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845607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84452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8436100" y="2254050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"/>
          <p:cNvGrpSpPr/>
          <p:nvPr/>
        </p:nvGrpSpPr>
        <p:grpSpPr>
          <a:xfrm>
            <a:off x="5098325" y="300775"/>
            <a:ext cx="3325675" cy="12000"/>
            <a:chOff x="4016850" y="529025"/>
            <a:chExt cx="3325675" cy="12000"/>
          </a:xfrm>
        </p:grpSpPr>
        <p:sp>
          <p:nvSpPr>
            <p:cNvPr id="308" name="Google Shape;308;p3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312" name="Google Shape;312;p3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097670" y="5019360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6542459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4648153" y="3732080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4802803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"/>
          <p:cNvSpPr txBox="1">
            <a:spLocks noGrp="1"/>
          </p:cNvSpPr>
          <p:nvPr>
            <p:ph type="title"/>
          </p:nvPr>
        </p:nvSpPr>
        <p:spPr>
          <a:xfrm>
            <a:off x="4184700" y="2153438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2" name="Google Shape;322;p3"/>
          <p:cNvSpPr txBox="1">
            <a:spLocks noGrp="1"/>
          </p:cNvSpPr>
          <p:nvPr>
            <p:ph type="subTitle" idx="1"/>
          </p:nvPr>
        </p:nvSpPr>
        <p:spPr>
          <a:xfrm>
            <a:off x="5778400" y="3289850"/>
            <a:ext cx="2645700" cy="52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3" name="Google Shape;323;p3"/>
          <p:cNvSpPr txBox="1">
            <a:spLocks noGrp="1"/>
          </p:cNvSpPr>
          <p:nvPr>
            <p:ph type="title" idx="2" hasCustomPrompt="1"/>
          </p:nvPr>
        </p:nvSpPr>
        <p:spPr>
          <a:xfrm>
            <a:off x="41847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4"/>
          <p:cNvGrpSpPr/>
          <p:nvPr/>
        </p:nvGrpSpPr>
        <p:grpSpPr>
          <a:xfrm flipH="1">
            <a:off x="-298138" y="2044691"/>
            <a:ext cx="11856973" cy="3949123"/>
            <a:chOff x="-1895475" y="2684875"/>
            <a:chExt cx="9813750" cy="3268600"/>
          </a:xfrm>
        </p:grpSpPr>
        <p:sp>
          <p:nvSpPr>
            <p:cNvPr id="326" name="Google Shape;326;p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4"/>
          <p:cNvGrpSpPr/>
          <p:nvPr/>
        </p:nvGrpSpPr>
        <p:grpSpPr>
          <a:xfrm>
            <a:off x="130100" y="181009"/>
            <a:ext cx="8839635" cy="4877855"/>
            <a:chOff x="3723896" y="3186300"/>
            <a:chExt cx="3393204" cy="1872425"/>
          </a:xfrm>
        </p:grpSpPr>
        <p:sp>
          <p:nvSpPr>
            <p:cNvPr id="361" name="Google Shape;361;p4"/>
            <p:cNvSpPr/>
            <p:nvPr/>
          </p:nvSpPr>
          <p:spPr>
            <a:xfrm>
              <a:off x="4826575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6033680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6513208" y="4909855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055078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"/>
          <p:cNvGrpSpPr/>
          <p:nvPr/>
        </p:nvGrpSpPr>
        <p:grpSpPr>
          <a:xfrm>
            <a:off x="8018984" y="4603357"/>
            <a:ext cx="810045" cy="242850"/>
            <a:chOff x="8333950" y="1178400"/>
            <a:chExt cx="521600" cy="156375"/>
          </a:xfrm>
        </p:grpSpPr>
        <p:sp>
          <p:nvSpPr>
            <p:cNvPr id="371" name="Google Shape;371;p4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4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"/>
          <p:cNvSpPr txBox="1">
            <a:spLocks noGrp="1"/>
          </p:cNvSpPr>
          <p:nvPr>
            <p:ph type="body" idx="1"/>
          </p:nvPr>
        </p:nvSpPr>
        <p:spPr>
          <a:xfrm>
            <a:off x="720000" y="1280250"/>
            <a:ext cx="7704000" cy="332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5"/>
          <p:cNvGrpSpPr/>
          <p:nvPr/>
        </p:nvGrpSpPr>
        <p:grpSpPr>
          <a:xfrm rot="10800000" flipH="1">
            <a:off x="-1679463" y="-597634"/>
            <a:ext cx="11856973" cy="3949123"/>
            <a:chOff x="-1895475" y="2684875"/>
            <a:chExt cx="9813750" cy="3268600"/>
          </a:xfrm>
        </p:grpSpPr>
        <p:sp>
          <p:nvSpPr>
            <p:cNvPr id="459" name="Google Shape;459;p5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5"/>
          <p:cNvGrpSpPr/>
          <p:nvPr/>
        </p:nvGrpSpPr>
        <p:grpSpPr>
          <a:xfrm>
            <a:off x="8424000" y="3326100"/>
            <a:ext cx="365800" cy="1454000"/>
            <a:chOff x="6860300" y="2466325"/>
            <a:chExt cx="365800" cy="1454000"/>
          </a:xfrm>
        </p:grpSpPr>
        <p:sp>
          <p:nvSpPr>
            <p:cNvPr id="494" name="Google Shape;494;p5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5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548" name="Google Shape;548;p5"/>
            <p:cNvSpPr/>
            <p:nvPr/>
          </p:nvSpPr>
          <p:spPr>
            <a:xfrm>
              <a:off x="6727846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5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5"/>
          <p:cNvSpPr txBox="1">
            <a:spLocks noGrp="1"/>
          </p:cNvSpPr>
          <p:nvPr>
            <p:ph type="subTitle" idx="1"/>
          </p:nvPr>
        </p:nvSpPr>
        <p:spPr>
          <a:xfrm>
            <a:off x="1354425" y="2944700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7" name="Google Shape;557;p5"/>
          <p:cNvSpPr txBox="1">
            <a:spLocks noGrp="1"/>
          </p:cNvSpPr>
          <p:nvPr>
            <p:ph type="subTitle" idx="2"/>
          </p:nvPr>
        </p:nvSpPr>
        <p:spPr>
          <a:xfrm>
            <a:off x="1354425" y="3347600"/>
            <a:ext cx="2518500" cy="82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5"/>
          <p:cNvSpPr txBox="1">
            <a:spLocks noGrp="1"/>
          </p:cNvSpPr>
          <p:nvPr>
            <p:ph type="subTitle" idx="3"/>
          </p:nvPr>
        </p:nvSpPr>
        <p:spPr>
          <a:xfrm>
            <a:off x="5271100" y="2944700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9" name="Google Shape;559;p5"/>
          <p:cNvSpPr txBox="1">
            <a:spLocks noGrp="1"/>
          </p:cNvSpPr>
          <p:nvPr>
            <p:ph type="subTitle" idx="4"/>
          </p:nvPr>
        </p:nvSpPr>
        <p:spPr>
          <a:xfrm>
            <a:off x="5271100" y="3347600"/>
            <a:ext cx="2518500" cy="82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8"/>
          <p:cNvGrpSpPr/>
          <p:nvPr/>
        </p:nvGrpSpPr>
        <p:grpSpPr>
          <a:xfrm>
            <a:off x="-1974538" y="1346766"/>
            <a:ext cx="11856973" cy="3949123"/>
            <a:chOff x="-1895475" y="2684875"/>
            <a:chExt cx="9813750" cy="3268600"/>
          </a:xfrm>
        </p:grpSpPr>
        <p:sp>
          <p:nvSpPr>
            <p:cNvPr id="815" name="Google Shape;815;p8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8"/>
          <p:cNvGrpSpPr/>
          <p:nvPr/>
        </p:nvGrpSpPr>
        <p:grpSpPr>
          <a:xfrm>
            <a:off x="130100" y="231222"/>
            <a:ext cx="8839635" cy="4827643"/>
            <a:chOff x="3723896" y="3205574"/>
            <a:chExt cx="3393204" cy="1853151"/>
          </a:xfrm>
        </p:grpSpPr>
        <p:sp>
          <p:nvSpPr>
            <p:cNvPr id="850" name="Google Shape;850;p8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5448674" y="34983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4509716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6282028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8"/>
          <p:cNvGrpSpPr/>
          <p:nvPr/>
        </p:nvGrpSpPr>
        <p:grpSpPr>
          <a:xfrm>
            <a:off x="354200" y="3326100"/>
            <a:ext cx="365800" cy="1454000"/>
            <a:chOff x="6860300" y="2466325"/>
            <a:chExt cx="365800" cy="1454000"/>
          </a:xfrm>
        </p:grpSpPr>
        <p:sp>
          <p:nvSpPr>
            <p:cNvPr id="858" name="Google Shape;858;p8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11" name="Google Shape;911;p8"/>
          <p:cNvGrpSpPr/>
          <p:nvPr/>
        </p:nvGrpSpPr>
        <p:grpSpPr>
          <a:xfrm>
            <a:off x="5098325" y="4597500"/>
            <a:ext cx="3325675" cy="12000"/>
            <a:chOff x="4016850" y="529025"/>
            <a:chExt cx="3325675" cy="12000"/>
          </a:xfrm>
        </p:grpSpPr>
        <p:sp>
          <p:nvSpPr>
            <p:cNvPr id="912" name="Google Shape;912;p8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915" name="Google Shape;915;p8"/>
          <p:cNvSpPr txBox="1">
            <a:spLocks noGrp="1"/>
          </p:cNvSpPr>
          <p:nvPr>
            <p:ph type="title"/>
          </p:nvPr>
        </p:nvSpPr>
        <p:spPr>
          <a:xfrm>
            <a:off x="4572000" y="1346100"/>
            <a:ext cx="38520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9"/>
          <p:cNvGrpSpPr/>
          <p:nvPr/>
        </p:nvGrpSpPr>
        <p:grpSpPr>
          <a:xfrm rot="10800000" flipH="1">
            <a:off x="-1679463" y="-142022"/>
            <a:ext cx="11856973" cy="3949123"/>
            <a:chOff x="-1895475" y="2684875"/>
            <a:chExt cx="9813750" cy="3268600"/>
          </a:xfrm>
        </p:grpSpPr>
        <p:sp>
          <p:nvSpPr>
            <p:cNvPr id="918" name="Google Shape;918;p9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9"/>
          <p:cNvGrpSpPr/>
          <p:nvPr/>
        </p:nvGrpSpPr>
        <p:grpSpPr>
          <a:xfrm>
            <a:off x="6703084" y="3907282"/>
            <a:ext cx="810045" cy="242850"/>
            <a:chOff x="8333950" y="1178400"/>
            <a:chExt cx="521600" cy="156375"/>
          </a:xfrm>
        </p:grpSpPr>
        <p:sp>
          <p:nvSpPr>
            <p:cNvPr id="953" name="Google Shape;953;p9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9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1038" name="Google Shape;1038;p9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5126921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6542459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6411571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9"/>
          <p:cNvGrpSpPr/>
          <p:nvPr/>
        </p:nvGrpSpPr>
        <p:grpSpPr>
          <a:xfrm>
            <a:off x="3487475" y="4838475"/>
            <a:ext cx="3325675" cy="12000"/>
            <a:chOff x="4016850" y="529025"/>
            <a:chExt cx="3325675" cy="12000"/>
          </a:xfrm>
        </p:grpSpPr>
        <p:sp>
          <p:nvSpPr>
            <p:cNvPr id="1048" name="Google Shape;1048;p9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9"/>
          <p:cNvSpPr txBox="1">
            <a:spLocks noGrp="1"/>
          </p:cNvSpPr>
          <p:nvPr>
            <p:ph type="title"/>
          </p:nvPr>
        </p:nvSpPr>
        <p:spPr>
          <a:xfrm>
            <a:off x="5066100" y="1500900"/>
            <a:ext cx="33579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52" name="Google Shape;1052;p9"/>
          <p:cNvSpPr txBox="1">
            <a:spLocks noGrp="1"/>
          </p:cNvSpPr>
          <p:nvPr>
            <p:ph type="subTitle" idx="1"/>
          </p:nvPr>
        </p:nvSpPr>
        <p:spPr>
          <a:xfrm>
            <a:off x="5066100" y="2342700"/>
            <a:ext cx="3357900" cy="129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Google Shape;1221;p11"/>
          <p:cNvGrpSpPr/>
          <p:nvPr/>
        </p:nvGrpSpPr>
        <p:grpSpPr>
          <a:xfrm>
            <a:off x="-1974538" y="203766"/>
            <a:ext cx="11856973" cy="3949123"/>
            <a:chOff x="-1895475" y="2684875"/>
            <a:chExt cx="9813750" cy="3268600"/>
          </a:xfrm>
        </p:grpSpPr>
        <p:sp>
          <p:nvSpPr>
            <p:cNvPr id="1222" name="Google Shape;1222;p11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1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 flipH="1">
            <a:off x="6273225" y="4122250"/>
            <a:ext cx="2870775" cy="1021250"/>
            <a:chOff x="380450" y="3576550"/>
            <a:chExt cx="2870775" cy="1021250"/>
          </a:xfrm>
        </p:grpSpPr>
        <p:grpSp>
          <p:nvGrpSpPr>
            <p:cNvPr id="1257" name="Google Shape;1257;p11"/>
            <p:cNvGrpSpPr/>
            <p:nvPr/>
          </p:nvGrpSpPr>
          <p:grpSpPr>
            <a:xfrm flipH="1">
              <a:off x="1003325" y="3878163"/>
              <a:ext cx="2247900" cy="719638"/>
              <a:chOff x="6722300" y="535225"/>
              <a:chExt cx="2247900" cy="719638"/>
            </a:xfrm>
          </p:grpSpPr>
          <p:sp>
            <p:nvSpPr>
              <p:cNvPr id="1258" name="Google Shape;1258;p11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1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1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1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2" name="Google Shape;1262;p11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11"/>
          <p:cNvSpPr/>
          <p:nvPr/>
        </p:nvSpPr>
        <p:spPr>
          <a:xfrm rot="10800000" flipH="1">
            <a:off x="-686835" y="-945144"/>
            <a:ext cx="1971290" cy="1972032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" name="Google Shape;1264;p11"/>
          <p:cNvGrpSpPr/>
          <p:nvPr/>
        </p:nvGrpSpPr>
        <p:grpSpPr>
          <a:xfrm>
            <a:off x="354200" y="540000"/>
            <a:ext cx="365800" cy="1454000"/>
            <a:chOff x="6860300" y="2466325"/>
            <a:chExt cx="365800" cy="1454000"/>
          </a:xfrm>
        </p:grpSpPr>
        <p:sp>
          <p:nvSpPr>
            <p:cNvPr id="1265" name="Google Shape;1265;p11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1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11"/>
          <p:cNvGrpSpPr/>
          <p:nvPr/>
        </p:nvGrpSpPr>
        <p:grpSpPr>
          <a:xfrm>
            <a:off x="5098325" y="529025"/>
            <a:ext cx="3325675" cy="12000"/>
            <a:chOff x="4016850" y="529025"/>
            <a:chExt cx="3325675" cy="12000"/>
          </a:xfrm>
        </p:grpSpPr>
        <p:sp>
          <p:nvSpPr>
            <p:cNvPr id="1319" name="Google Shape;1319;p11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11"/>
          <p:cNvGrpSpPr/>
          <p:nvPr/>
        </p:nvGrpSpPr>
        <p:grpSpPr>
          <a:xfrm>
            <a:off x="393019" y="231222"/>
            <a:ext cx="8419172" cy="4827643"/>
            <a:chOff x="393019" y="231222"/>
            <a:chExt cx="8419172" cy="4827643"/>
          </a:xfrm>
        </p:grpSpPr>
        <p:sp>
          <p:nvSpPr>
            <p:cNvPr id="1323" name="Google Shape;1323;p11"/>
            <p:cNvSpPr/>
            <p:nvPr/>
          </p:nvSpPr>
          <p:spPr>
            <a:xfrm>
              <a:off x="3078889" y="5002334"/>
              <a:ext cx="66951" cy="56531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4293094" y="9000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8737815" y="2962842"/>
              <a:ext cx="74376" cy="65518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8180890" y="231223"/>
              <a:ext cx="74376" cy="65453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6723950" y="1348468"/>
              <a:ext cx="74441" cy="63955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2461682" y="231222"/>
              <a:ext cx="74376" cy="65453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393019" y="31213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1588050" y="4088943"/>
              <a:ext cx="74441" cy="63955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11"/>
          <p:cNvSpPr txBox="1">
            <a:spLocks noGrp="1"/>
          </p:cNvSpPr>
          <p:nvPr>
            <p:ph type="title" hasCustomPrompt="1"/>
          </p:nvPr>
        </p:nvSpPr>
        <p:spPr>
          <a:xfrm>
            <a:off x="1765500" y="2117425"/>
            <a:ext cx="5613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32" name="Google Shape;1332;p11"/>
          <p:cNvSpPr txBox="1">
            <a:spLocks noGrp="1"/>
          </p:cNvSpPr>
          <p:nvPr>
            <p:ph type="subTitle" idx="1"/>
          </p:nvPr>
        </p:nvSpPr>
        <p:spPr>
          <a:xfrm>
            <a:off x="1765500" y="3106825"/>
            <a:ext cx="5613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oogle Shape;1335;p13"/>
          <p:cNvGrpSpPr/>
          <p:nvPr/>
        </p:nvGrpSpPr>
        <p:grpSpPr>
          <a:xfrm rot="10800000">
            <a:off x="-1043488" y="-142022"/>
            <a:ext cx="11856973" cy="3949123"/>
            <a:chOff x="-1895475" y="2684875"/>
            <a:chExt cx="9813750" cy="3268600"/>
          </a:xfrm>
        </p:grpSpPr>
        <p:sp>
          <p:nvSpPr>
            <p:cNvPr id="1336" name="Google Shape;1336;p13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3"/>
          <p:cNvGrpSpPr/>
          <p:nvPr/>
        </p:nvGrpSpPr>
        <p:grpSpPr>
          <a:xfrm>
            <a:off x="130100" y="304886"/>
            <a:ext cx="8839635" cy="4771800"/>
            <a:chOff x="3723896" y="3233851"/>
            <a:chExt cx="3393204" cy="1831715"/>
          </a:xfrm>
        </p:grpSpPr>
        <p:sp>
          <p:nvSpPr>
            <p:cNvPr id="1371" name="Google Shape;1371;p13"/>
            <p:cNvSpPr/>
            <p:nvPr/>
          </p:nvSpPr>
          <p:spPr>
            <a:xfrm>
              <a:off x="7049599" y="4978524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4892918" y="4668356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5638521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6454708" y="4529601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4267899" y="329332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4919805" y="3537303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13"/>
          <p:cNvGrpSpPr/>
          <p:nvPr/>
        </p:nvGrpSpPr>
        <p:grpSpPr>
          <a:xfrm>
            <a:off x="720009" y="4326794"/>
            <a:ext cx="810045" cy="242850"/>
            <a:chOff x="8333950" y="1178400"/>
            <a:chExt cx="521600" cy="156375"/>
          </a:xfrm>
        </p:grpSpPr>
        <p:sp>
          <p:nvSpPr>
            <p:cNvPr id="1381" name="Google Shape;1381;p13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" name="Google Shape;1465;p13"/>
          <p:cNvGrpSpPr/>
          <p:nvPr/>
        </p:nvGrpSpPr>
        <p:grpSpPr>
          <a:xfrm>
            <a:off x="8788775" y="3499100"/>
            <a:ext cx="777800" cy="778350"/>
            <a:chOff x="1324600" y="82800"/>
            <a:chExt cx="777800" cy="778350"/>
          </a:xfrm>
        </p:grpSpPr>
        <p:sp>
          <p:nvSpPr>
            <p:cNvPr id="1466" name="Google Shape;1466;p13"/>
            <p:cNvSpPr/>
            <p:nvPr/>
          </p:nvSpPr>
          <p:spPr>
            <a:xfrm>
              <a:off x="1324600" y="82800"/>
              <a:ext cx="777800" cy="778350"/>
            </a:xfrm>
            <a:custGeom>
              <a:avLst/>
              <a:gdLst/>
              <a:ahLst/>
              <a:cxnLst/>
              <a:rect l="l" t="t" r="r" b="b"/>
              <a:pathLst>
                <a:path w="31112" h="31134" fill="none" extrusionOk="0">
                  <a:moveTo>
                    <a:pt x="31111" y="15567"/>
                  </a:moveTo>
                  <a:cubicBezTo>
                    <a:pt x="31111" y="24172"/>
                    <a:pt x="24150" y="31134"/>
                    <a:pt x="15544" y="31134"/>
                  </a:cubicBezTo>
                  <a:cubicBezTo>
                    <a:pt x="6962" y="31134"/>
                    <a:pt x="0" y="24172"/>
                    <a:pt x="0" y="15567"/>
                  </a:cubicBezTo>
                  <a:cubicBezTo>
                    <a:pt x="0" y="6962"/>
                    <a:pt x="6962" y="0"/>
                    <a:pt x="15544" y="0"/>
                  </a:cubicBezTo>
                  <a:cubicBezTo>
                    <a:pt x="24150" y="0"/>
                    <a:pt x="31111" y="6962"/>
                    <a:pt x="31111" y="155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1385075" y="143275"/>
              <a:ext cx="656825" cy="657400"/>
            </a:xfrm>
            <a:custGeom>
              <a:avLst/>
              <a:gdLst/>
              <a:ahLst/>
              <a:cxnLst/>
              <a:rect l="l" t="t" r="r" b="b"/>
              <a:pathLst>
                <a:path w="26273" h="26296" fill="none" extrusionOk="0">
                  <a:moveTo>
                    <a:pt x="26273" y="13148"/>
                  </a:moveTo>
                  <a:cubicBezTo>
                    <a:pt x="26273" y="20406"/>
                    <a:pt x="20384" y="26295"/>
                    <a:pt x="13125" y="26295"/>
                  </a:cubicBezTo>
                  <a:cubicBezTo>
                    <a:pt x="5867" y="26295"/>
                    <a:pt x="1" y="20406"/>
                    <a:pt x="1" y="13148"/>
                  </a:cubicBezTo>
                  <a:cubicBezTo>
                    <a:pt x="1" y="5890"/>
                    <a:pt x="5867" y="1"/>
                    <a:pt x="13125" y="1"/>
                  </a:cubicBezTo>
                  <a:cubicBezTo>
                    <a:pt x="20384" y="1"/>
                    <a:pt x="26273" y="5890"/>
                    <a:pt x="26273" y="1314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1445575" y="203775"/>
              <a:ext cx="535850" cy="536400"/>
            </a:xfrm>
            <a:custGeom>
              <a:avLst/>
              <a:gdLst/>
              <a:ahLst/>
              <a:cxnLst/>
              <a:rect l="l" t="t" r="r" b="b"/>
              <a:pathLst>
                <a:path w="21434" h="21456" fill="none" extrusionOk="0">
                  <a:moveTo>
                    <a:pt x="21433" y="10728"/>
                  </a:moveTo>
                  <a:cubicBezTo>
                    <a:pt x="21433" y="16640"/>
                    <a:pt x="16640" y="21456"/>
                    <a:pt x="10705" y="21456"/>
                  </a:cubicBezTo>
                  <a:cubicBezTo>
                    <a:pt x="4794" y="21456"/>
                    <a:pt x="0" y="16640"/>
                    <a:pt x="0" y="10728"/>
                  </a:cubicBezTo>
                  <a:cubicBezTo>
                    <a:pt x="0" y="4816"/>
                    <a:pt x="4794" y="0"/>
                    <a:pt x="10705" y="0"/>
                  </a:cubicBezTo>
                  <a:cubicBezTo>
                    <a:pt x="16640" y="0"/>
                    <a:pt x="21433" y="4816"/>
                    <a:pt x="21433" y="107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1506050" y="264825"/>
              <a:ext cx="414875" cy="414300"/>
            </a:xfrm>
            <a:custGeom>
              <a:avLst/>
              <a:gdLst/>
              <a:ahLst/>
              <a:cxnLst/>
              <a:rect l="l" t="t" r="r" b="b"/>
              <a:pathLst>
                <a:path w="16595" h="16572" fill="none" extrusionOk="0">
                  <a:moveTo>
                    <a:pt x="16595" y="8286"/>
                  </a:moveTo>
                  <a:cubicBezTo>
                    <a:pt x="16595" y="12874"/>
                    <a:pt x="12874" y="16572"/>
                    <a:pt x="8286" y="16572"/>
                  </a:cubicBezTo>
                  <a:cubicBezTo>
                    <a:pt x="3721" y="16572"/>
                    <a:pt x="1" y="12874"/>
                    <a:pt x="1" y="8286"/>
                  </a:cubicBezTo>
                  <a:cubicBezTo>
                    <a:pt x="1" y="3698"/>
                    <a:pt x="3721" y="0"/>
                    <a:pt x="8286" y="0"/>
                  </a:cubicBezTo>
                  <a:cubicBezTo>
                    <a:pt x="12874" y="0"/>
                    <a:pt x="16595" y="3698"/>
                    <a:pt x="16595" y="8286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1566550" y="325300"/>
              <a:ext cx="293900" cy="293350"/>
            </a:xfrm>
            <a:custGeom>
              <a:avLst/>
              <a:gdLst/>
              <a:ahLst/>
              <a:cxnLst/>
              <a:rect l="l" t="t" r="r" b="b"/>
              <a:pathLst>
                <a:path w="11756" h="11734" fill="none" extrusionOk="0">
                  <a:moveTo>
                    <a:pt x="11755" y="5867"/>
                  </a:moveTo>
                  <a:cubicBezTo>
                    <a:pt x="11755" y="9108"/>
                    <a:pt x="9108" y="11733"/>
                    <a:pt x="5866" y="11733"/>
                  </a:cubicBezTo>
                  <a:cubicBezTo>
                    <a:pt x="2625" y="11733"/>
                    <a:pt x="0" y="9108"/>
                    <a:pt x="0" y="5867"/>
                  </a:cubicBezTo>
                  <a:cubicBezTo>
                    <a:pt x="0" y="2626"/>
                    <a:pt x="2625" y="1"/>
                    <a:pt x="5866" y="1"/>
                  </a:cubicBezTo>
                  <a:cubicBezTo>
                    <a:pt x="9108" y="1"/>
                    <a:pt x="11755" y="2626"/>
                    <a:pt x="11755" y="58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1627025" y="385800"/>
              <a:ext cx="172925" cy="172350"/>
            </a:xfrm>
            <a:custGeom>
              <a:avLst/>
              <a:gdLst/>
              <a:ahLst/>
              <a:cxnLst/>
              <a:rect l="l" t="t" r="r" b="b"/>
              <a:pathLst>
                <a:path w="6917" h="6894" fill="none" extrusionOk="0">
                  <a:moveTo>
                    <a:pt x="6917" y="3447"/>
                  </a:moveTo>
                  <a:cubicBezTo>
                    <a:pt x="6917" y="5364"/>
                    <a:pt x="5365" y="6894"/>
                    <a:pt x="3447" y="6894"/>
                  </a:cubicBezTo>
                  <a:cubicBezTo>
                    <a:pt x="1553" y="6894"/>
                    <a:pt x="1" y="5364"/>
                    <a:pt x="1" y="3447"/>
                  </a:cubicBezTo>
                  <a:cubicBezTo>
                    <a:pt x="1" y="1530"/>
                    <a:pt x="1553" y="0"/>
                    <a:pt x="3447" y="0"/>
                  </a:cubicBezTo>
                  <a:cubicBezTo>
                    <a:pt x="5365" y="0"/>
                    <a:pt x="6917" y="1530"/>
                    <a:pt x="6917" y="344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1687525" y="446275"/>
              <a:ext cx="51375" cy="51400"/>
            </a:xfrm>
            <a:custGeom>
              <a:avLst/>
              <a:gdLst/>
              <a:ahLst/>
              <a:cxnLst/>
              <a:rect l="l" t="t" r="r" b="b"/>
              <a:pathLst>
                <a:path w="2055" h="2056" fill="none" extrusionOk="0">
                  <a:moveTo>
                    <a:pt x="2055" y="1028"/>
                  </a:moveTo>
                  <a:cubicBezTo>
                    <a:pt x="2055" y="1599"/>
                    <a:pt x="1598" y="2055"/>
                    <a:pt x="1027" y="2055"/>
                  </a:cubicBezTo>
                  <a:cubicBezTo>
                    <a:pt x="457" y="2055"/>
                    <a:pt x="0" y="1599"/>
                    <a:pt x="0" y="1028"/>
                  </a:cubicBezTo>
                  <a:cubicBezTo>
                    <a:pt x="0" y="457"/>
                    <a:pt x="457" y="1"/>
                    <a:pt x="1027" y="1"/>
                  </a:cubicBezTo>
                  <a:cubicBezTo>
                    <a:pt x="1598" y="1"/>
                    <a:pt x="2055" y="457"/>
                    <a:pt x="2055" y="10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3" name="Google Shape;1473;p13"/>
          <p:cNvSpPr txBox="1">
            <a:spLocks noGrp="1"/>
          </p:cNvSpPr>
          <p:nvPr>
            <p:ph type="title"/>
          </p:nvPr>
        </p:nvSpPr>
        <p:spPr>
          <a:xfrm>
            <a:off x="1779900" y="2883775"/>
            <a:ext cx="55842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474" name="Google Shape;1474;p13"/>
          <p:cNvSpPr txBox="1">
            <a:spLocks noGrp="1"/>
          </p:cNvSpPr>
          <p:nvPr>
            <p:ph type="subTitle" idx="1"/>
          </p:nvPr>
        </p:nvSpPr>
        <p:spPr>
          <a:xfrm>
            <a:off x="1779900" y="1590125"/>
            <a:ext cx="5584200" cy="12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75" name="Google Shape;1475;p13"/>
          <p:cNvGrpSpPr/>
          <p:nvPr/>
        </p:nvGrpSpPr>
        <p:grpSpPr>
          <a:xfrm>
            <a:off x="6327400" y="54025"/>
            <a:ext cx="2713100" cy="1043950"/>
            <a:chOff x="6327400" y="54025"/>
            <a:chExt cx="2713100" cy="1043950"/>
          </a:xfrm>
        </p:grpSpPr>
        <p:sp>
          <p:nvSpPr>
            <p:cNvPr id="1476" name="Google Shape;1476;p13"/>
            <p:cNvSpPr/>
            <p:nvPr/>
          </p:nvSpPr>
          <p:spPr>
            <a:xfrm>
              <a:off x="7676600" y="10199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6882800" y="11770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7480100" y="278375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8031875" y="66040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8404800" y="54025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9002100" y="72105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327400" y="443900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14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1485" name="Google Shape;1485;p1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9" name="Google Shape;1519;p14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1520" name="Google Shape;1520;p14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" name="Google Shape;1527;p14"/>
          <p:cNvGrpSpPr/>
          <p:nvPr/>
        </p:nvGrpSpPr>
        <p:grpSpPr>
          <a:xfrm flipH="1">
            <a:off x="244234" y="297157"/>
            <a:ext cx="810045" cy="242850"/>
            <a:chOff x="8333950" y="1178400"/>
            <a:chExt cx="521600" cy="156375"/>
          </a:xfrm>
        </p:grpSpPr>
        <p:sp>
          <p:nvSpPr>
            <p:cNvPr id="1528" name="Google Shape;1528;p14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4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4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4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4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4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4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4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4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4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4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4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4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4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4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4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4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4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4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4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14"/>
          <p:cNvGrpSpPr/>
          <p:nvPr/>
        </p:nvGrpSpPr>
        <p:grpSpPr>
          <a:xfrm>
            <a:off x="4139675" y="4868000"/>
            <a:ext cx="3325675" cy="12000"/>
            <a:chOff x="4016850" y="529025"/>
            <a:chExt cx="3325675" cy="12000"/>
          </a:xfrm>
        </p:grpSpPr>
        <p:sp>
          <p:nvSpPr>
            <p:cNvPr id="1613" name="Google Shape;1613;p14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4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4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4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4"/>
          <p:cNvSpPr txBox="1">
            <a:spLocks noGrp="1"/>
          </p:cNvSpPr>
          <p:nvPr>
            <p:ph type="subTitle" idx="1"/>
          </p:nvPr>
        </p:nvSpPr>
        <p:spPr>
          <a:xfrm>
            <a:off x="1744475" y="3525300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18" name="Google Shape;1618;p14"/>
          <p:cNvSpPr txBox="1">
            <a:spLocks noGrp="1"/>
          </p:cNvSpPr>
          <p:nvPr>
            <p:ph type="subTitle" idx="2"/>
          </p:nvPr>
        </p:nvSpPr>
        <p:spPr>
          <a:xfrm>
            <a:off x="1744475" y="3945000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14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525300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0" name="Google Shape;1620;p14"/>
          <p:cNvSpPr txBox="1">
            <a:spLocks noGrp="1"/>
          </p:cNvSpPr>
          <p:nvPr>
            <p:ph type="subTitle" idx="4"/>
          </p:nvPr>
        </p:nvSpPr>
        <p:spPr>
          <a:xfrm>
            <a:off x="6028800" y="3525300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1" name="Google Shape;1621;p14"/>
          <p:cNvSpPr txBox="1">
            <a:spLocks noGrp="1"/>
          </p:cNvSpPr>
          <p:nvPr>
            <p:ph type="subTitle" idx="5"/>
          </p:nvPr>
        </p:nvSpPr>
        <p:spPr>
          <a:xfrm>
            <a:off x="6028800" y="3945000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14"/>
          <p:cNvSpPr txBox="1">
            <a:spLocks noGrp="1"/>
          </p:cNvSpPr>
          <p:nvPr>
            <p:ph type="title" idx="6" hasCustomPrompt="1"/>
          </p:nvPr>
        </p:nvSpPr>
        <p:spPr>
          <a:xfrm>
            <a:off x="5004300" y="3525300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3" name="Google Shape;1623;p14"/>
          <p:cNvSpPr txBox="1">
            <a:spLocks noGrp="1"/>
          </p:cNvSpPr>
          <p:nvPr>
            <p:ph type="subTitle" idx="7"/>
          </p:nvPr>
        </p:nvSpPr>
        <p:spPr>
          <a:xfrm>
            <a:off x="1744475" y="1762063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4" name="Google Shape;1624;p14"/>
          <p:cNvSpPr txBox="1">
            <a:spLocks noGrp="1"/>
          </p:cNvSpPr>
          <p:nvPr>
            <p:ph type="subTitle" idx="8"/>
          </p:nvPr>
        </p:nvSpPr>
        <p:spPr>
          <a:xfrm>
            <a:off x="1744475" y="2181688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14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762063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6" name="Google Shape;1626;p14"/>
          <p:cNvSpPr txBox="1">
            <a:spLocks noGrp="1"/>
          </p:cNvSpPr>
          <p:nvPr>
            <p:ph type="subTitle" idx="13"/>
          </p:nvPr>
        </p:nvSpPr>
        <p:spPr>
          <a:xfrm>
            <a:off x="6028800" y="1762063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7" name="Google Shape;1627;p14"/>
          <p:cNvSpPr txBox="1">
            <a:spLocks noGrp="1"/>
          </p:cNvSpPr>
          <p:nvPr>
            <p:ph type="subTitle" idx="14"/>
          </p:nvPr>
        </p:nvSpPr>
        <p:spPr>
          <a:xfrm>
            <a:off x="6028800" y="2181688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14"/>
          <p:cNvSpPr txBox="1">
            <a:spLocks noGrp="1"/>
          </p:cNvSpPr>
          <p:nvPr>
            <p:ph type="title" idx="15" hasCustomPrompt="1"/>
          </p:nvPr>
        </p:nvSpPr>
        <p:spPr>
          <a:xfrm>
            <a:off x="5004300" y="1762063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 Light"/>
              <a:buNone/>
              <a:defRPr sz="3600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7" r:id="rId13"/>
    <p:sldLayoutId id="2147483668" r:id="rId14"/>
    <p:sldLayoutId id="2147483669" r:id="rId15"/>
    <p:sldLayoutId id="2147483670" r:id="rId16"/>
    <p:sldLayoutId id="2147483673" r:id="rId17"/>
    <p:sldLayoutId id="2147483678" r:id="rId18"/>
    <p:sldLayoutId id="214748367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mmwr/volumes/70/wr/mm7005e1.htm" TargetMode="External"/><Relationship Id="rId2" Type="http://schemas.openxmlformats.org/officeDocument/2006/relationships/hyperlink" Target="http://www.timesofisrael.com/demand-for-russian-sputnik-v-virus-vaccine-is-spiking-but-supply-snags/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kff.org/coronavirus-covid-19/issue-brief/latest-data-on-covid-19-vaccinations-race-ethnicity/" TargetMode="External"/><Relationship Id="rId4" Type="http://schemas.openxmlformats.org/officeDocument/2006/relationships/hyperlink" Target="https://www.wsj.com/articles/china-knocks-on-peoples-doors-to-speed-up-domestic-covid-19-vaccination-1161806977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0" name="Google Shape;3110;p30"/>
          <p:cNvGrpSpPr/>
          <p:nvPr/>
        </p:nvGrpSpPr>
        <p:grpSpPr>
          <a:xfrm>
            <a:off x="6151700" y="881804"/>
            <a:ext cx="2089700" cy="1785525"/>
            <a:chOff x="6151700" y="540000"/>
            <a:chExt cx="2089700" cy="1785525"/>
          </a:xfrm>
        </p:grpSpPr>
        <p:grpSp>
          <p:nvGrpSpPr>
            <p:cNvPr id="3111" name="Google Shape;3111;p30"/>
            <p:cNvGrpSpPr/>
            <p:nvPr/>
          </p:nvGrpSpPr>
          <p:grpSpPr>
            <a:xfrm>
              <a:off x="6496375" y="540000"/>
              <a:ext cx="1745025" cy="1785525"/>
              <a:chOff x="5299625" y="820625"/>
              <a:chExt cx="1745025" cy="1785525"/>
            </a:xfrm>
          </p:grpSpPr>
          <p:sp>
            <p:nvSpPr>
              <p:cNvPr id="3112" name="Google Shape;3112;p30"/>
              <p:cNvSpPr/>
              <p:nvPr/>
            </p:nvSpPr>
            <p:spPr>
              <a:xfrm>
                <a:off x="5299625" y="820625"/>
                <a:ext cx="1745025" cy="1785525"/>
              </a:xfrm>
              <a:custGeom>
                <a:avLst/>
                <a:gdLst/>
                <a:ahLst/>
                <a:cxnLst/>
                <a:rect l="l" t="t" r="r" b="b"/>
                <a:pathLst>
                  <a:path w="69801" h="71421" fill="none" extrusionOk="0">
                    <a:moveTo>
                      <a:pt x="4132" y="11550"/>
                    </a:moveTo>
                    <a:cubicBezTo>
                      <a:pt x="2854" y="13285"/>
                      <a:pt x="2100" y="15225"/>
                      <a:pt x="2351" y="17416"/>
                    </a:cubicBezTo>
                    <a:cubicBezTo>
                      <a:pt x="2808" y="21661"/>
                      <a:pt x="7008" y="24811"/>
                      <a:pt x="7396" y="29080"/>
                    </a:cubicBezTo>
                    <a:cubicBezTo>
                      <a:pt x="7921" y="35128"/>
                      <a:pt x="708" y="39442"/>
                      <a:pt x="297" y="45514"/>
                    </a:cubicBezTo>
                    <a:cubicBezTo>
                      <a:pt x="0" y="49782"/>
                      <a:pt x="3401" y="53617"/>
                      <a:pt x="7373" y="55260"/>
                    </a:cubicBezTo>
                    <a:cubicBezTo>
                      <a:pt x="11824" y="57109"/>
                      <a:pt x="17279" y="55488"/>
                      <a:pt x="21296" y="57931"/>
                    </a:cubicBezTo>
                    <a:cubicBezTo>
                      <a:pt x="26021" y="60761"/>
                      <a:pt x="25839" y="68659"/>
                      <a:pt x="31157" y="70416"/>
                    </a:cubicBezTo>
                    <a:cubicBezTo>
                      <a:pt x="34193" y="71420"/>
                      <a:pt x="37525" y="69229"/>
                      <a:pt x="38986" y="66376"/>
                    </a:cubicBezTo>
                    <a:cubicBezTo>
                      <a:pt x="40447" y="63523"/>
                      <a:pt x="40538" y="60213"/>
                      <a:pt x="40789" y="57018"/>
                    </a:cubicBezTo>
                    <a:cubicBezTo>
                      <a:pt x="41109" y="52886"/>
                      <a:pt x="41337" y="49417"/>
                      <a:pt x="45446" y="47180"/>
                    </a:cubicBezTo>
                    <a:cubicBezTo>
                      <a:pt x="48276" y="45651"/>
                      <a:pt x="51540" y="45240"/>
                      <a:pt x="54576" y="44190"/>
                    </a:cubicBezTo>
                    <a:cubicBezTo>
                      <a:pt x="59985" y="42341"/>
                      <a:pt x="64619" y="38347"/>
                      <a:pt x="67267" y="33279"/>
                    </a:cubicBezTo>
                    <a:cubicBezTo>
                      <a:pt x="69367" y="29262"/>
                      <a:pt x="69800" y="23510"/>
                      <a:pt x="66080" y="20931"/>
                    </a:cubicBezTo>
                    <a:cubicBezTo>
                      <a:pt x="63866" y="19379"/>
                      <a:pt x="60853" y="19539"/>
                      <a:pt x="58251" y="20223"/>
                    </a:cubicBezTo>
                    <a:cubicBezTo>
                      <a:pt x="53252" y="21524"/>
                      <a:pt x="47751" y="23921"/>
                      <a:pt x="42729" y="21045"/>
                    </a:cubicBezTo>
                    <a:cubicBezTo>
                      <a:pt x="38438" y="18580"/>
                      <a:pt x="38256" y="12897"/>
                      <a:pt x="35973" y="8879"/>
                    </a:cubicBezTo>
                    <a:cubicBezTo>
                      <a:pt x="33987" y="5433"/>
                      <a:pt x="30906" y="2397"/>
                      <a:pt x="27048" y="1415"/>
                    </a:cubicBezTo>
                    <a:cubicBezTo>
                      <a:pt x="21570" y="0"/>
                      <a:pt x="15978" y="2808"/>
                      <a:pt x="11116" y="5707"/>
                    </a:cubicBezTo>
                    <a:cubicBezTo>
                      <a:pt x="8560" y="7236"/>
                      <a:pt x="5867" y="9199"/>
                      <a:pt x="4132" y="11550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3" name="Google Shape;3113;p30"/>
              <p:cNvSpPr/>
              <p:nvPr/>
            </p:nvSpPr>
            <p:spPr>
              <a:xfrm>
                <a:off x="5353825" y="849725"/>
                <a:ext cx="1653150" cy="1706200"/>
              </a:xfrm>
              <a:custGeom>
                <a:avLst/>
                <a:gdLst/>
                <a:ahLst/>
                <a:cxnLst/>
                <a:rect l="l" t="t" r="r" b="b"/>
                <a:pathLst>
                  <a:path w="66126" h="68248" fill="none" extrusionOk="0">
                    <a:moveTo>
                      <a:pt x="3242" y="11002"/>
                    </a:moveTo>
                    <a:cubicBezTo>
                      <a:pt x="2055" y="12646"/>
                      <a:pt x="1348" y="14494"/>
                      <a:pt x="1553" y="16549"/>
                    </a:cubicBezTo>
                    <a:cubicBezTo>
                      <a:pt x="1827" y="19425"/>
                      <a:pt x="3836" y="21776"/>
                      <a:pt x="5114" y="24378"/>
                    </a:cubicBezTo>
                    <a:cubicBezTo>
                      <a:pt x="5639" y="25405"/>
                      <a:pt x="6027" y="26478"/>
                      <a:pt x="6141" y="27642"/>
                    </a:cubicBezTo>
                    <a:cubicBezTo>
                      <a:pt x="6666" y="33371"/>
                      <a:pt x="1" y="37502"/>
                      <a:pt x="24" y="43163"/>
                    </a:cubicBezTo>
                    <a:cubicBezTo>
                      <a:pt x="24" y="45331"/>
                      <a:pt x="891" y="47180"/>
                      <a:pt x="2101" y="49029"/>
                    </a:cubicBezTo>
                    <a:cubicBezTo>
                      <a:pt x="3242" y="50832"/>
                      <a:pt x="4817" y="52316"/>
                      <a:pt x="6757" y="53252"/>
                    </a:cubicBezTo>
                    <a:cubicBezTo>
                      <a:pt x="10706" y="55146"/>
                      <a:pt x="15636" y="54005"/>
                      <a:pt x="19494" y="55740"/>
                    </a:cubicBezTo>
                    <a:cubicBezTo>
                      <a:pt x="19722" y="55831"/>
                      <a:pt x="19927" y="55945"/>
                      <a:pt x="20133" y="56059"/>
                    </a:cubicBezTo>
                    <a:cubicBezTo>
                      <a:pt x="24744" y="58616"/>
                      <a:pt x="24880" y="65577"/>
                      <a:pt x="30039" y="67289"/>
                    </a:cubicBezTo>
                    <a:cubicBezTo>
                      <a:pt x="32961" y="68248"/>
                      <a:pt x="36111" y="66376"/>
                      <a:pt x="37571" y="63888"/>
                    </a:cubicBezTo>
                    <a:cubicBezTo>
                      <a:pt x="39055" y="61400"/>
                      <a:pt x="39306" y="58479"/>
                      <a:pt x="39694" y="55511"/>
                    </a:cubicBezTo>
                    <a:cubicBezTo>
                      <a:pt x="40151" y="52019"/>
                      <a:pt x="40379" y="48892"/>
                      <a:pt x="43141" y="46655"/>
                    </a:cubicBezTo>
                    <a:cubicBezTo>
                      <a:pt x="43437" y="46427"/>
                      <a:pt x="43734" y="46199"/>
                      <a:pt x="44077" y="45993"/>
                    </a:cubicBezTo>
                    <a:cubicBezTo>
                      <a:pt x="46587" y="44441"/>
                      <a:pt x="49486" y="43916"/>
                      <a:pt x="52202" y="42775"/>
                    </a:cubicBezTo>
                    <a:cubicBezTo>
                      <a:pt x="57064" y="40766"/>
                      <a:pt x="61447" y="36795"/>
                      <a:pt x="64094" y="31979"/>
                    </a:cubicBezTo>
                    <a:cubicBezTo>
                      <a:pt x="65190" y="29993"/>
                      <a:pt x="66034" y="27665"/>
                      <a:pt x="66080" y="25382"/>
                    </a:cubicBezTo>
                    <a:cubicBezTo>
                      <a:pt x="66126" y="22871"/>
                      <a:pt x="65144" y="20475"/>
                      <a:pt x="63044" y="19174"/>
                    </a:cubicBezTo>
                    <a:cubicBezTo>
                      <a:pt x="60830" y="17804"/>
                      <a:pt x="58000" y="17964"/>
                      <a:pt x="55489" y="18694"/>
                    </a:cubicBezTo>
                    <a:cubicBezTo>
                      <a:pt x="51381" y="19881"/>
                      <a:pt x="46953" y="21867"/>
                      <a:pt x="42661" y="20680"/>
                    </a:cubicBezTo>
                    <a:cubicBezTo>
                      <a:pt x="41954" y="20475"/>
                      <a:pt x="41269" y="20201"/>
                      <a:pt x="40561" y="19813"/>
                    </a:cubicBezTo>
                    <a:cubicBezTo>
                      <a:pt x="36430" y="17507"/>
                      <a:pt x="36042" y="12098"/>
                      <a:pt x="33759" y="8309"/>
                    </a:cubicBezTo>
                    <a:cubicBezTo>
                      <a:pt x="31797" y="5045"/>
                      <a:pt x="28829" y="2237"/>
                      <a:pt x="25132" y="1324"/>
                    </a:cubicBezTo>
                    <a:cubicBezTo>
                      <a:pt x="19882" y="0"/>
                      <a:pt x="14518" y="2625"/>
                      <a:pt x="9907" y="5387"/>
                    </a:cubicBezTo>
                    <a:cubicBezTo>
                      <a:pt x="7465" y="6871"/>
                      <a:pt x="4885" y="8720"/>
                      <a:pt x="3242" y="11002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4" name="Google Shape;3114;p30"/>
              <p:cNvSpPr/>
              <p:nvPr/>
            </p:nvSpPr>
            <p:spPr>
              <a:xfrm>
                <a:off x="5391500" y="878825"/>
                <a:ext cx="1601225" cy="1627475"/>
              </a:xfrm>
              <a:custGeom>
                <a:avLst/>
                <a:gdLst/>
                <a:ahLst/>
                <a:cxnLst/>
                <a:rect l="l" t="t" r="r" b="b"/>
                <a:pathLst>
                  <a:path w="64049" h="65099" fill="none" extrusionOk="0">
                    <a:moveTo>
                      <a:pt x="3036" y="10454"/>
                    </a:moveTo>
                    <a:cubicBezTo>
                      <a:pt x="1918" y="12006"/>
                      <a:pt x="1256" y="13741"/>
                      <a:pt x="1393" y="15681"/>
                    </a:cubicBezTo>
                    <a:cubicBezTo>
                      <a:pt x="1621" y="18375"/>
                      <a:pt x="3424" y="20657"/>
                      <a:pt x="4588" y="23122"/>
                    </a:cubicBezTo>
                    <a:cubicBezTo>
                      <a:pt x="5068" y="24104"/>
                      <a:pt x="5433" y="25108"/>
                      <a:pt x="5524" y="26204"/>
                    </a:cubicBezTo>
                    <a:cubicBezTo>
                      <a:pt x="6072" y="31591"/>
                      <a:pt x="0" y="35562"/>
                      <a:pt x="388" y="40835"/>
                    </a:cubicBezTo>
                    <a:cubicBezTo>
                      <a:pt x="548" y="43026"/>
                      <a:pt x="1530" y="44715"/>
                      <a:pt x="2625" y="46701"/>
                    </a:cubicBezTo>
                    <a:cubicBezTo>
                      <a:pt x="3630" y="48595"/>
                      <a:pt x="4885" y="50170"/>
                      <a:pt x="6825" y="51243"/>
                    </a:cubicBezTo>
                    <a:cubicBezTo>
                      <a:pt x="10454" y="53275"/>
                      <a:pt x="15248" y="52339"/>
                      <a:pt x="19014" y="53914"/>
                    </a:cubicBezTo>
                    <a:cubicBezTo>
                      <a:pt x="19219" y="54005"/>
                      <a:pt x="19425" y="54096"/>
                      <a:pt x="19630" y="54188"/>
                    </a:cubicBezTo>
                    <a:cubicBezTo>
                      <a:pt x="24127" y="56470"/>
                      <a:pt x="24606" y="62519"/>
                      <a:pt x="29582" y="64162"/>
                    </a:cubicBezTo>
                    <a:cubicBezTo>
                      <a:pt x="32389" y="65098"/>
                      <a:pt x="35357" y="63546"/>
                      <a:pt x="36840" y="61423"/>
                    </a:cubicBezTo>
                    <a:cubicBezTo>
                      <a:pt x="38324" y="59278"/>
                      <a:pt x="38758" y="56721"/>
                      <a:pt x="39283" y="54005"/>
                    </a:cubicBezTo>
                    <a:cubicBezTo>
                      <a:pt x="39876" y="50787"/>
                      <a:pt x="40127" y="47705"/>
                      <a:pt x="42547" y="45468"/>
                    </a:cubicBezTo>
                    <a:cubicBezTo>
                      <a:pt x="42798" y="45240"/>
                      <a:pt x="43072" y="45012"/>
                      <a:pt x="43368" y="44806"/>
                    </a:cubicBezTo>
                    <a:cubicBezTo>
                      <a:pt x="45560" y="43209"/>
                      <a:pt x="48070" y="42570"/>
                      <a:pt x="50490" y="41360"/>
                    </a:cubicBezTo>
                    <a:cubicBezTo>
                      <a:pt x="54827" y="39191"/>
                      <a:pt x="58935" y="35265"/>
                      <a:pt x="61606" y="30678"/>
                    </a:cubicBezTo>
                    <a:cubicBezTo>
                      <a:pt x="62793" y="28600"/>
                      <a:pt x="63820" y="26249"/>
                      <a:pt x="63934" y="23830"/>
                    </a:cubicBezTo>
                    <a:cubicBezTo>
                      <a:pt x="64048" y="21228"/>
                      <a:pt x="62907" y="18649"/>
                      <a:pt x="60647" y="17416"/>
                    </a:cubicBezTo>
                    <a:cubicBezTo>
                      <a:pt x="58456" y="16206"/>
                      <a:pt x="55785" y="16412"/>
                      <a:pt x="53389" y="17165"/>
                    </a:cubicBezTo>
                    <a:cubicBezTo>
                      <a:pt x="49463" y="18420"/>
                      <a:pt x="45263" y="20452"/>
                      <a:pt x="41109" y="19379"/>
                    </a:cubicBezTo>
                    <a:cubicBezTo>
                      <a:pt x="40424" y="19196"/>
                      <a:pt x="39739" y="18945"/>
                      <a:pt x="39077" y="18580"/>
                    </a:cubicBezTo>
                    <a:cubicBezTo>
                      <a:pt x="35060" y="16435"/>
                      <a:pt x="34512" y="11322"/>
                      <a:pt x="32207" y="7715"/>
                    </a:cubicBezTo>
                    <a:cubicBezTo>
                      <a:pt x="30267" y="4680"/>
                      <a:pt x="27391" y="2078"/>
                      <a:pt x="23876" y="1210"/>
                    </a:cubicBezTo>
                    <a:cubicBezTo>
                      <a:pt x="18877" y="0"/>
                      <a:pt x="13741" y="2443"/>
                      <a:pt x="9359" y="5068"/>
                    </a:cubicBezTo>
                    <a:cubicBezTo>
                      <a:pt x="7031" y="6483"/>
                      <a:pt x="4588" y="8263"/>
                      <a:pt x="3036" y="10454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5" name="Google Shape;3115;p30"/>
              <p:cNvSpPr/>
              <p:nvPr/>
            </p:nvSpPr>
            <p:spPr>
              <a:xfrm>
                <a:off x="5430875" y="908500"/>
                <a:ext cx="1548150" cy="1547575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61903" fill="none" extrusionOk="0">
                    <a:moveTo>
                      <a:pt x="2762" y="9861"/>
                    </a:moveTo>
                    <a:cubicBezTo>
                      <a:pt x="1712" y="11344"/>
                      <a:pt x="1073" y="12988"/>
                      <a:pt x="1187" y="14791"/>
                    </a:cubicBezTo>
                    <a:cubicBezTo>
                      <a:pt x="1347" y="17325"/>
                      <a:pt x="2945" y="19493"/>
                      <a:pt x="3995" y="21821"/>
                    </a:cubicBezTo>
                    <a:cubicBezTo>
                      <a:pt x="4428" y="22757"/>
                      <a:pt x="4748" y="23716"/>
                      <a:pt x="4862" y="24743"/>
                    </a:cubicBezTo>
                    <a:cubicBezTo>
                      <a:pt x="5410" y="29810"/>
                      <a:pt x="0" y="33622"/>
                      <a:pt x="708" y="38484"/>
                    </a:cubicBezTo>
                    <a:cubicBezTo>
                      <a:pt x="1027" y="40698"/>
                      <a:pt x="2123" y="42204"/>
                      <a:pt x="3082" y="44373"/>
                    </a:cubicBezTo>
                    <a:cubicBezTo>
                      <a:pt x="3926" y="46336"/>
                      <a:pt x="4908" y="48002"/>
                      <a:pt x="6825" y="49212"/>
                    </a:cubicBezTo>
                    <a:cubicBezTo>
                      <a:pt x="10158" y="51357"/>
                      <a:pt x="14791" y="50672"/>
                      <a:pt x="18443" y="52065"/>
                    </a:cubicBezTo>
                    <a:cubicBezTo>
                      <a:pt x="18649" y="52133"/>
                      <a:pt x="18854" y="52225"/>
                      <a:pt x="19059" y="52316"/>
                    </a:cubicBezTo>
                    <a:cubicBezTo>
                      <a:pt x="23465" y="54324"/>
                      <a:pt x="24241" y="59414"/>
                      <a:pt x="29034" y="61012"/>
                    </a:cubicBezTo>
                    <a:cubicBezTo>
                      <a:pt x="31750" y="61902"/>
                      <a:pt x="34558" y="60670"/>
                      <a:pt x="36041" y="58912"/>
                    </a:cubicBezTo>
                    <a:cubicBezTo>
                      <a:pt x="37525" y="57132"/>
                      <a:pt x="38141" y="54964"/>
                      <a:pt x="38780" y="52476"/>
                    </a:cubicBezTo>
                    <a:cubicBezTo>
                      <a:pt x="39534" y="49508"/>
                      <a:pt x="39830" y="46495"/>
                      <a:pt x="41908" y="44281"/>
                    </a:cubicBezTo>
                    <a:cubicBezTo>
                      <a:pt x="42113" y="44053"/>
                      <a:pt x="42341" y="43825"/>
                      <a:pt x="42592" y="43597"/>
                    </a:cubicBezTo>
                    <a:cubicBezTo>
                      <a:pt x="44487" y="41976"/>
                      <a:pt x="46610" y="41223"/>
                      <a:pt x="48732" y="39922"/>
                    </a:cubicBezTo>
                    <a:cubicBezTo>
                      <a:pt x="52521" y="37616"/>
                      <a:pt x="56356" y="33713"/>
                      <a:pt x="59027" y="29354"/>
                    </a:cubicBezTo>
                    <a:cubicBezTo>
                      <a:pt x="60328" y="27185"/>
                      <a:pt x="61560" y="24811"/>
                      <a:pt x="61743" y="22278"/>
                    </a:cubicBezTo>
                    <a:cubicBezTo>
                      <a:pt x="61925" y="19562"/>
                      <a:pt x="60624" y="16800"/>
                      <a:pt x="58205" y="15636"/>
                    </a:cubicBezTo>
                    <a:cubicBezTo>
                      <a:pt x="56036" y="14586"/>
                      <a:pt x="53503" y="14837"/>
                      <a:pt x="51220" y="15636"/>
                    </a:cubicBezTo>
                    <a:cubicBezTo>
                      <a:pt x="47477" y="16937"/>
                      <a:pt x="43505" y="19014"/>
                      <a:pt x="39488" y="18055"/>
                    </a:cubicBezTo>
                    <a:cubicBezTo>
                      <a:pt x="38826" y="17895"/>
                      <a:pt x="38164" y="17667"/>
                      <a:pt x="37502" y="17325"/>
                    </a:cubicBezTo>
                    <a:cubicBezTo>
                      <a:pt x="33645" y="15316"/>
                      <a:pt x="32892" y="10500"/>
                      <a:pt x="30586" y="7099"/>
                    </a:cubicBezTo>
                    <a:cubicBezTo>
                      <a:pt x="28646" y="4269"/>
                      <a:pt x="25907" y="1895"/>
                      <a:pt x="22552" y="1096"/>
                    </a:cubicBezTo>
                    <a:cubicBezTo>
                      <a:pt x="17781" y="0"/>
                      <a:pt x="12897" y="2214"/>
                      <a:pt x="8720" y="4725"/>
                    </a:cubicBezTo>
                    <a:cubicBezTo>
                      <a:pt x="6506" y="6072"/>
                      <a:pt x="4223" y="7784"/>
                      <a:pt x="2762" y="9861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6" name="Google Shape;3116;p30"/>
              <p:cNvSpPr/>
              <p:nvPr/>
            </p:nvSpPr>
            <p:spPr>
              <a:xfrm>
                <a:off x="5471375" y="937600"/>
                <a:ext cx="1493375" cy="1468250"/>
              </a:xfrm>
              <a:custGeom>
                <a:avLst/>
                <a:gdLst/>
                <a:ahLst/>
                <a:cxnLst/>
                <a:rect l="l" t="t" r="r" b="b"/>
                <a:pathLst>
                  <a:path w="59735" h="58730" fill="none" extrusionOk="0">
                    <a:moveTo>
                      <a:pt x="2443" y="9313"/>
                    </a:moveTo>
                    <a:cubicBezTo>
                      <a:pt x="1462" y="10705"/>
                      <a:pt x="868" y="12235"/>
                      <a:pt x="937" y="13924"/>
                    </a:cubicBezTo>
                    <a:cubicBezTo>
                      <a:pt x="1028" y="16298"/>
                      <a:pt x="2420" y="18352"/>
                      <a:pt x="3356" y="20566"/>
                    </a:cubicBezTo>
                    <a:cubicBezTo>
                      <a:pt x="3744" y="21433"/>
                      <a:pt x="4041" y="22346"/>
                      <a:pt x="4155" y="23305"/>
                    </a:cubicBezTo>
                    <a:cubicBezTo>
                      <a:pt x="4680" y="28030"/>
                      <a:pt x="1" y="31728"/>
                      <a:pt x="982" y="36156"/>
                    </a:cubicBezTo>
                    <a:cubicBezTo>
                      <a:pt x="1485" y="38415"/>
                      <a:pt x="2649" y="39694"/>
                      <a:pt x="3493" y="42045"/>
                    </a:cubicBezTo>
                    <a:cubicBezTo>
                      <a:pt x="4201" y="44076"/>
                      <a:pt x="4886" y="45834"/>
                      <a:pt x="6757" y="47203"/>
                    </a:cubicBezTo>
                    <a:cubicBezTo>
                      <a:pt x="9839" y="49417"/>
                      <a:pt x="14290" y="49006"/>
                      <a:pt x="17850" y="50239"/>
                    </a:cubicBezTo>
                    <a:cubicBezTo>
                      <a:pt x="18056" y="50284"/>
                      <a:pt x="18238" y="50376"/>
                      <a:pt x="18444" y="50444"/>
                    </a:cubicBezTo>
                    <a:cubicBezTo>
                      <a:pt x="22735" y="52179"/>
                      <a:pt x="23831" y="56356"/>
                      <a:pt x="28464" y="57862"/>
                    </a:cubicBezTo>
                    <a:cubicBezTo>
                      <a:pt x="31066" y="58730"/>
                      <a:pt x="33691" y="57840"/>
                      <a:pt x="35175" y="56424"/>
                    </a:cubicBezTo>
                    <a:cubicBezTo>
                      <a:pt x="36681" y="55009"/>
                      <a:pt x="37457" y="53229"/>
                      <a:pt x="38233" y="50946"/>
                    </a:cubicBezTo>
                    <a:cubicBezTo>
                      <a:pt x="39146" y="48276"/>
                      <a:pt x="39466" y="45309"/>
                      <a:pt x="41201" y="43095"/>
                    </a:cubicBezTo>
                    <a:cubicBezTo>
                      <a:pt x="41383" y="42866"/>
                      <a:pt x="41566" y="42638"/>
                      <a:pt x="41794" y="42410"/>
                    </a:cubicBezTo>
                    <a:cubicBezTo>
                      <a:pt x="43369" y="40766"/>
                      <a:pt x="45081" y="39876"/>
                      <a:pt x="46907" y="38507"/>
                    </a:cubicBezTo>
                    <a:cubicBezTo>
                      <a:pt x="50148" y="36042"/>
                      <a:pt x="53777" y="32184"/>
                      <a:pt x="56402" y="28053"/>
                    </a:cubicBezTo>
                    <a:cubicBezTo>
                      <a:pt x="57840" y="25816"/>
                      <a:pt x="59255" y="23396"/>
                      <a:pt x="59484" y="20726"/>
                    </a:cubicBezTo>
                    <a:cubicBezTo>
                      <a:pt x="59735" y="17918"/>
                      <a:pt x="58274" y="14974"/>
                      <a:pt x="55717" y="13878"/>
                    </a:cubicBezTo>
                    <a:cubicBezTo>
                      <a:pt x="53572" y="12988"/>
                      <a:pt x="51175" y="13262"/>
                      <a:pt x="49007" y="14106"/>
                    </a:cubicBezTo>
                    <a:cubicBezTo>
                      <a:pt x="45423" y="15476"/>
                      <a:pt x="41703" y="17599"/>
                      <a:pt x="37822" y="16754"/>
                    </a:cubicBezTo>
                    <a:cubicBezTo>
                      <a:pt x="37160" y="16617"/>
                      <a:pt x="36521" y="16389"/>
                      <a:pt x="35905" y="16092"/>
                    </a:cubicBezTo>
                    <a:cubicBezTo>
                      <a:pt x="32185" y="14243"/>
                      <a:pt x="31226" y="9701"/>
                      <a:pt x="28898" y="6506"/>
                    </a:cubicBezTo>
                    <a:cubicBezTo>
                      <a:pt x="27003" y="3904"/>
                      <a:pt x="24355" y="1735"/>
                      <a:pt x="21183" y="1005"/>
                    </a:cubicBezTo>
                    <a:cubicBezTo>
                      <a:pt x="16641" y="0"/>
                      <a:pt x="12007" y="2032"/>
                      <a:pt x="8058" y="4429"/>
                    </a:cubicBezTo>
                    <a:cubicBezTo>
                      <a:pt x="5958" y="5684"/>
                      <a:pt x="3836" y="7327"/>
                      <a:pt x="2443" y="9313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7" name="Google Shape;3117;p30"/>
              <p:cNvSpPr/>
              <p:nvPr/>
            </p:nvSpPr>
            <p:spPr>
              <a:xfrm>
                <a:off x="5513050" y="966700"/>
                <a:ext cx="1438000" cy="1388950"/>
              </a:xfrm>
              <a:custGeom>
                <a:avLst/>
                <a:gdLst/>
                <a:ahLst/>
                <a:cxnLst/>
                <a:rect l="l" t="t" r="r" b="b"/>
                <a:pathLst>
                  <a:path w="57520" h="55558" fill="none" extrusionOk="0">
                    <a:moveTo>
                      <a:pt x="2054" y="8765"/>
                    </a:moveTo>
                    <a:cubicBezTo>
                      <a:pt x="1164" y="10066"/>
                      <a:pt x="616" y="11482"/>
                      <a:pt x="639" y="13057"/>
                    </a:cubicBezTo>
                    <a:cubicBezTo>
                      <a:pt x="685" y="15271"/>
                      <a:pt x="1849" y="17211"/>
                      <a:pt x="2671" y="19288"/>
                    </a:cubicBezTo>
                    <a:cubicBezTo>
                      <a:pt x="3013" y="20132"/>
                      <a:pt x="3264" y="20977"/>
                      <a:pt x="3378" y="21867"/>
                    </a:cubicBezTo>
                    <a:cubicBezTo>
                      <a:pt x="3926" y="26272"/>
                      <a:pt x="0" y="29810"/>
                      <a:pt x="1210" y="33805"/>
                    </a:cubicBezTo>
                    <a:cubicBezTo>
                      <a:pt x="1895" y="36156"/>
                      <a:pt x="3150" y="37206"/>
                      <a:pt x="3858" y="39716"/>
                    </a:cubicBezTo>
                    <a:cubicBezTo>
                      <a:pt x="4451" y="41839"/>
                      <a:pt x="4816" y="43665"/>
                      <a:pt x="6665" y="45195"/>
                    </a:cubicBezTo>
                    <a:cubicBezTo>
                      <a:pt x="9450" y="47500"/>
                      <a:pt x="13718" y="47363"/>
                      <a:pt x="17188" y="48390"/>
                    </a:cubicBezTo>
                    <a:cubicBezTo>
                      <a:pt x="17393" y="48459"/>
                      <a:pt x="17576" y="48527"/>
                      <a:pt x="17781" y="48573"/>
                    </a:cubicBezTo>
                    <a:cubicBezTo>
                      <a:pt x="21958" y="50033"/>
                      <a:pt x="23373" y="53275"/>
                      <a:pt x="27847" y="54735"/>
                    </a:cubicBezTo>
                    <a:cubicBezTo>
                      <a:pt x="30335" y="55557"/>
                      <a:pt x="32800" y="54987"/>
                      <a:pt x="34284" y="53937"/>
                    </a:cubicBezTo>
                    <a:cubicBezTo>
                      <a:pt x="35767" y="52887"/>
                      <a:pt x="36749" y="51494"/>
                      <a:pt x="37639" y="49440"/>
                    </a:cubicBezTo>
                    <a:cubicBezTo>
                      <a:pt x="38735" y="47021"/>
                      <a:pt x="39054" y="44122"/>
                      <a:pt x="40447" y="41908"/>
                    </a:cubicBezTo>
                    <a:cubicBezTo>
                      <a:pt x="40606" y="41679"/>
                      <a:pt x="40743" y="41451"/>
                      <a:pt x="40926" y="41223"/>
                    </a:cubicBezTo>
                    <a:cubicBezTo>
                      <a:pt x="42181" y="39557"/>
                      <a:pt x="43528" y="38552"/>
                      <a:pt x="45034" y="37092"/>
                    </a:cubicBezTo>
                    <a:cubicBezTo>
                      <a:pt x="47751" y="34467"/>
                      <a:pt x="51129" y="30678"/>
                      <a:pt x="53731" y="26752"/>
                    </a:cubicBezTo>
                    <a:cubicBezTo>
                      <a:pt x="55283" y="24424"/>
                      <a:pt x="56904" y="21981"/>
                      <a:pt x="57200" y="19197"/>
                    </a:cubicBezTo>
                    <a:cubicBezTo>
                      <a:pt x="57520" y="16275"/>
                      <a:pt x="55899" y="13125"/>
                      <a:pt x="53160" y="12121"/>
                    </a:cubicBezTo>
                    <a:cubicBezTo>
                      <a:pt x="51083" y="11367"/>
                      <a:pt x="48823" y="11710"/>
                      <a:pt x="46746" y="12577"/>
                    </a:cubicBezTo>
                    <a:cubicBezTo>
                      <a:pt x="43345" y="14015"/>
                      <a:pt x="39853" y="16184"/>
                      <a:pt x="36087" y="15453"/>
                    </a:cubicBezTo>
                    <a:cubicBezTo>
                      <a:pt x="35471" y="15339"/>
                      <a:pt x="34854" y="15134"/>
                      <a:pt x="34238" y="14860"/>
                    </a:cubicBezTo>
                    <a:cubicBezTo>
                      <a:pt x="30655" y="13171"/>
                      <a:pt x="29536" y="8902"/>
                      <a:pt x="27185" y="5912"/>
                    </a:cubicBezTo>
                    <a:cubicBezTo>
                      <a:pt x="25313" y="3538"/>
                      <a:pt x="22780" y="1553"/>
                      <a:pt x="19767" y="914"/>
                    </a:cubicBezTo>
                    <a:cubicBezTo>
                      <a:pt x="15453" y="1"/>
                      <a:pt x="11048" y="1849"/>
                      <a:pt x="7350" y="4109"/>
                    </a:cubicBezTo>
                    <a:cubicBezTo>
                      <a:pt x="5364" y="5319"/>
                      <a:pt x="3378" y="6871"/>
                      <a:pt x="2054" y="8765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8" name="Google Shape;3118;p30"/>
              <p:cNvSpPr/>
              <p:nvPr/>
            </p:nvSpPr>
            <p:spPr>
              <a:xfrm>
                <a:off x="5556400" y="996375"/>
                <a:ext cx="1380400" cy="1309050"/>
              </a:xfrm>
              <a:custGeom>
                <a:avLst/>
                <a:gdLst/>
                <a:ahLst/>
                <a:cxnLst/>
                <a:rect l="l" t="t" r="r" b="b"/>
                <a:pathLst>
                  <a:path w="55216" h="52362" fill="none" extrusionOk="0">
                    <a:moveTo>
                      <a:pt x="1621" y="8195"/>
                    </a:moveTo>
                    <a:cubicBezTo>
                      <a:pt x="800" y="9382"/>
                      <a:pt x="275" y="10728"/>
                      <a:pt x="275" y="12166"/>
                    </a:cubicBezTo>
                    <a:cubicBezTo>
                      <a:pt x="252" y="14221"/>
                      <a:pt x="1211" y="16069"/>
                      <a:pt x="1918" y="18010"/>
                    </a:cubicBezTo>
                    <a:cubicBezTo>
                      <a:pt x="2215" y="18786"/>
                      <a:pt x="2443" y="19562"/>
                      <a:pt x="2557" y="20406"/>
                    </a:cubicBezTo>
                    <a:cubicBezTo>
                      <a:pt x="3105" y="24492"/>
                      <a:pt x="1" y="27870"/>
                      <a:pt x="1348" y="31454"/>
                    </a:cubicBezTo>
                    <a:cubicBezTo>
                      <a:pt x="2261" y="33850"/>
                      <a:pt x="3584" y="34695"/>
                      <a:pt x="4155" y="37365"/>
                    </a:cubicBezTo>
                    <a:cubicBezTo>
                      <a:pt x="4612" y="39557"/>
                      <a:pt x="4703" y="41474"/>
                      <a:pt x="6506" y="43163"/>
                    </a:cubicBezTo>
                    <a:cubicBezTo>
                      <a:pt x="9017" y="45514"/>
                      <a:pt x="13103" y="45674"/>
                      <a:pt x="16481" y="46541"/>
                    </a:cubicBezTo>
                    <a:cubicBezTo>
                      <a:pt x="16663" y="46587"/>
                      <a:pt x="16869" y="46655"/>
                      <a:pt x="17051" y="46701"/>
                    </a:cubicBezTo>
                    <a:cubicBezTo>
                      <a:pt x="21114" y="47865"/>
                      <a:pt x="22872" y="50193"/>
                      <a:pt x="27163" y="51586"/>
                    </a:cubicBezTo>
                    <a:cubicBezTo>
                      <a:pt x="29537" y="52362"/>
                      <a:pt x="31819" y="52110"/>
                      <a:pt x="33326" y="51426"/>
                    </a:cubicBezTo>
                    <a:cubicBezTo>
                      <a:pt x="34809" y="50741"/>
                      <a:pt x="35951" y="49737"/>
                      <a:pt x="37001" y="47911"/>
                    </a:cubicBezTo>
                    <a:cubicBezTo>
                      <a:pt x="38233" y="45765"/>
                      <a:pt x="38576" y="42912"/>
                      <a:pt x="39626" y="40721"/>
                    </a:cubicBezTo>
                    <a:cubicBezTo>
                      <a:pt x="39740" y="40470"/>
                      <a:pt x="39854" y="40241"/>
                      <a:pt x="39991" y="40013"/>
                    </a:cubicBezTo>
                    <a:cubicBezTo>
                      <a:pt x="40949" y="38324"/>
                      <a:pt x="41885" y="37183"/>
                      <a:pt x="43095" y="35653"/>
                    </a:cubicBezTo>
                    <a:cubicBezTo>
                      <a:pt x="45286" y="32846"/>
                      <a:pt x="48436" y="29148"/>
                      <a:pt x="51015" y="25428"/>
                    </a:cubicBezTo>
                    <a:cubicBezTo>
                      <a:pt x="52659" y="23008"/>
                      <a:pt x="54485" y="20543"/>
                      <a:pt x="54850" y="17622"/>
                    </a:cubicBezTo>
                    <a:cubicBezTo>
                      <a:pt x="55215" y="14609"/>
                      <a:pt x="53481" y="11253"/>
                      <a:pt x="50559" y="10363"/>
                    </a:cubicBezTo>
                    <a:cubicBezTo>
                      <a:pt x="48505" y="9724"/>
                      <a:pt x="46382" y="10135"/>
                      <a:pt x="44419" y="11025"/>
                    </a:cubicBezTo>
                    <a:cubicBezTo>
                      <a:pt x="41201" y="12531"/>
                      <a:pt x="37959" y="14746"/>
                      <a:pt x="34307" y="14129"/>
                    </a:cubicBezTo>
                    <a:cubicBezTo>
                      <a:pt x="33714" y="14038"/>
                      <a:pt x="33098" y="13855"/>
                      <a:pt x="32527" y="13604"/>
                    </a:cubicBezTo>
                    <a:cubicBezTo>
                      <a:pt x="29080" y="12075"/>
                      <a:pt x="27779" y="8081"/>
                      <a:pt x="25405" y="5296"/>
                    </a:cubicBezTo>
                    <a:cubicBezTo>
                      <a:pt x="23557" y="3127"/>
                      <a:pt x="21114" y="1370"/>
                      <a:pt x="18284" y="799"/>
                    </a:cubicBezTo>
                    <a:cubicBezTo>
                      <a:pt x="14198" y="0"/>
                      <a:pt x="10044" y="1621"/>
                      <a:pt x="6552" y="3767"/>
                    </a:cubicBezTo>
                    <a:cubicBezTo>
                      <a:pt x="4680" y="4908"/>
                      <a:pt x="2854" y="6391"/>
                      <a:pt x="1621" y="8195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19" name="Google Shape;3119;p30"/>
              <p:cNvSpPr/>
              <p:nvPr/>
            </p:nvSpPr>
            <p:spPr>
              <a:xfrm>
                <a:off x="5595200" y="1025475"/>
                <a:ext cx="1327325" cy="1232025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49281" fill="none" extrusionOk="0">
                    <a:moveTo>
                      <a:pt x="1370" y="7647"/>
                    </a:moveTo>
                    <a:cubicBezTo>
                      <a:pt x="617" y="8743"/>
                      <a:pt x="138" y="9975"/>
                      <a:pt x="92" y="11299"/>
                    </a:cubicBezTo>
                    <a:cubicBezTo>
                      <a:pt x="1" y="13194"/>
                      <a:pt x="754" y="14928"/>
                      <a:pt x="1348" y="16754"/>
                    </a:cubicBezTo>
                    <a:cubicBezTo>
                      <a:pt x="1599" y="17462"/>
                      <a:pt x="1804" y="18192"/>
                      <a:pt x="1918" y="18968"/>
                    </a:cubicBezTo>
                    <a:cubicBezTo>
                      <a:pt x="2466" y="22712"/>
                      <a:pt x="206" y="25953"/>
                      <a:pt x="1690" y="29126"/>
                    </a:cubicBezTo>
                    <a:cubicBezTo>
                      <a:pt x="2831" y="31545"/>
                      <a:pt x="4201" y="32207"/>
                      <a:pt x="4635" y="35037"/>
                    </a:cubicBezTo>
                    <a:cubicBezTo>
                      <a:pt x="4954" y="37320"/>
                      <a:pt x="4749" y="39306"/>
                      <a:pt x="6506" y="41154"/>
                    </a:cubicBezTo>
                    <a:cubicBezTo>
                      <a:pt x="8789" y="43551"/>
                      <a:pt x="12669" y="44030"/>
                      <a:pt x="15956" y="44715"/>
                    </a:cubicBezTo>
                    <a:cubicBezTo>
                      <a:pt x="16138" y="44761"/>
                      <a:pt x="16321" y="44784"/>
                      <a:pt x="16504" y="44829"/>
                    </a:cubicBezTo>
                    <a:cubicBezTo>
                      <a:pt x="20475" y="45742"/>
                      <a:pt x="22530" y="47112"/>
                      <a:pt x="26661" y="48459"/>
                    </a:cubicBezTo>
                    <a:cubicBezTo>
                      <a:pt x="28921" y="49189"/>
                      <a:pt x="31021" y="49280"/>
                      <a:pt x="32527" y="48961"/>
                    </a:cubicBezTo>
                    <a:cubicBezTo>
                      <a:pt x="34034" y="48641"/>
                      <a:pt x="35357" y="47979"/>
                      <a:pt x="36521" y="46404"/>
                    </a:cubicBezTo>
                    <a:cubicBezTo>
                      <a:pt x="37914" y="44533"/>
                      <a:pt x="38279" y="41702"/>
                      <a:pt x="39009" y="39534"/>
                    </a:cubicBezTo>
                    <a:cubicBezTo>
                      <a:pt x="39078" y="39306"/>
                      <a:pt x="39146" y="39055"/>
                      <a:pt x="39238" y="38826"/>
                    </a:cubicBezTo>
                    <a:cubicBezTo>
                      <a:pt x="39877" y="37092"/>
                      <a:pt x="40447" y="35836"/>
                      <a:pt x="41338" y="34238"/>
                    </a:cubicBezTo>
                    <a:cubicBezTo>
                      <a:pt x="42981" y="31271"/>
                      <a:pt x="45925" y="27619"/>
                      <a:pt x="48459" y="24104"/>
                    </a:cubicBezTo>
                    <a:cubicBezTo>
                      <a:pt x="50239" y="21639"/>
                      <a:pt x="52248" y="19128"/>
                      <a:pt x="52659" y="16092"/>
                    </a:cubicBezTo>
                    <a:cubicBezTo>
                      <a:pt x="53093" y="12965"/>
                      <a:pt x="51221" y="9405"/>
                      <a:pt x="48117" y="8606"/>
                    </a:cubicBezTo>
                    <a:cubicBezTo>
                      <a:pt x="46131" y="8081"/>
                      <a:pt x="44122" y="8560"/>
                      <a:pt x="42273" y="9519"/>
                    </a:cubicBezTo>
                    <a:cubicBezTo>
                      <a:pt x="39238" y="11071"/>
                      <a:pt x="36225" y="13330"/>
                      <a:pt x="32710" y="12828"/>
                    </a:cubicBezTo>
                    <a:cubicBezTo>
                      <a:pt x="32116" y="12760"/>
                      <a:pt x="31546" y="12600"/>
                      <a:pt x="30975" y="12372"/>
                    </a:cubicBezTo>
                    <a:cubicBezTo>
                      <a:pt x="27688" y="10979"/>
                      <a:pt x="26182" y="7282"/>
                      <a:pt x="23808" y="4725"/>
                    </a:cubicBezTo>
                    <a:cubicBezTo>
                      <a:pt x="21982" y="2740"/>
                      <a:pt x="19654" y="1210"/>
                      <a:pt x="16983" y="708"/>
                    </a:cubicBezTo>
                    <a:cubicBezTo>
                      <a:pt x="13148" y="1"/>
                      <a:pt x="9222" y="1438"/>
                      <a:pt x="5958" y="3447"/>
                    </a:cubicBezTo>
                    <a:cubicBezTo>
                      <a:pt x="4201" y="4520"/>
                      <a:pt x="2512" y="5935"/>
                      <a:pt x="1370" y="7647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20" name="Google Shape;3120;p30"/>
              <p:cNvSpPr/>
              <p:nvPr/>
            </p:nvSpPr>
            <p:spPr>
              <a:xfrm>
                <a:off x="5627750" y="1055150"/>
                <a:ext cx="1280500" cy="1162400"/>
              </a:xfrm>
              <a:custGeom>
                <a:avLst/>
                <a:gdLst/>
                <a:ahLst/>
                <a:cxnLst/>
                <a:rect l="l" t="t" r="r" b="b"/>
                <a:pathLst>
                  <a:path w="51220" h="46496" fill="none" extrusionOk="0">
                    <a:moveTo>
                      <a:pt x="1370" y="7053"/>
                    </a:moveTo>
                    <a:cubicBezTo>
                      <a:pt x="685" y="8081"/>
                      <a:pt x="251" y="9222"/>
                      <a:pt x="160" y="10409"/>
                    </a:cubicBezTo>
                    <a:cubicBezTo>
                      <a:pt x="0" y="12143"/>
                      <a:pt x="548" y="13764"/>
                      <a:pt x="1027" y="15453"/>
                    </a:cubicBezTo>
                    <a:cubicBezTo>
                      <a:pt x="1233" y="16115"/>
                      <a:pt x="1392" y="16800"/>
                      <a:pt x="1506" y="17485"/>
                    </a:cubicBezTo>
                    <a:cubicBezTo>
                      <a:pt x="2054" y="20931"/>
                      <a:pt x="685" y="23990"/>
                      <a:pt x="2283" y="26774"/>
                    </a:cubicBezTo>
                    <a:cubicBezTo>
                      <a:pt x="3698" y="29217"/>
                      <a:pt x="5067" y="29673"/>
                      <a:pt x="5364" y="32686"/>
                    </a:cubicBezTo>
                    <a:cubicBezTo>
                      <a:pt x="5569" y="35037"/>
                      <a:pt x="5067" y="37091"/>
                      <a:pt x="6779" y="39123"/>
                    </a:cubicBezTo>
                    <a:cubicBezTo>
                      <a:pt x="8811" y="41565"/>
                      <a:pt x="12485" y="42341"/>
                      <a:pt x="15658" y="42866"/>
                    </a:cubicBezTo>
                    <a:cubicBezTo>
                      <a:pt x="15841" y="42889"/>
                      <a:pt x="16023" y="42912"/>
                      <a:pt x="16183" y="42958"/>
                    </a:cubicBezTo>
                    <a:cubicBezTo>
                      <a:pt x="20063" y="43574"/>
                      <a:pt x="22437" y="44030"/>
                      <a:pt x="26409" y="45309"/>
                    </a:cubicBezTo>
                    <a:cubicBezTo>
                      <a:pt x="28554" y="45993"/>
                      <a:pt x="30495" y="46404"/>
                      <a:pt x="32001" y="46450"/>
                    </a:cubicBezTo>
                    <a:cubicBezTo>
                      <a:pt x="33508" y="46495"/>
                      <a:pt x="35014" y="46222"/>
                      <a:pt x="36292" y="44875"/>
                    </a:cubicBezTo>
                    <a:cubicBezTo>
                      <a:pt x="37844" y="43254"/>
                      <a:pt x="38232" y="40492"/>
                      <a:pt x="38620" y="38324"/>
                    </a:cubicBezTo>
                    <a:cubicBezTo>
                      <a:pt x="38666" y="38096"/>
                      <a:pt x="38712" y="37845"/>
                      <a:pt x="38735" y="37616"/>
                    </a:cubicBezTo>
                    <a:cubicBezTo>
                      <a:pt x="39077" y="35859"/>
                      <a:pt x="39237" y="34467"/>
                      <a:pt x="39830" y="32800"/>
                    </a:cubicBezTo>
                    <a:cubicBezTo>
                      <a:pt x="40949" y="29650"/>
                      <a:pt x="43665" y="26090"/>
                      <a:pt x="46153" y="22780"/>
                    </a:cubicBezTo>
                    <a:cubicBezTo>
                      <a:pt x="48070" y="20246"/>
                      <a:pt x="50239" y="17690"/>
                      <a:pt x="50741" y="14517"/>
                    </a:cubicBezTo>
                    <a:cubicBezTo>
                      <a:pt x="51220" y="11299"/>
                      <a:pt x="49234" y="7510"/>
                      <a:pt x="45947" y="6825"/>
                    </a:cubicBezTo>
                    <a:cubicBezTo>
                      <a:pt x="44007" y="6414"/>
                      <a:pt x="42113" y="6985"/>
                      <a:pt x="40378" y="7966"/>
                    </a:cubicBezTo>
                    <a:cubicBezTo>
                      <a:pt x="37525" y="9587"/>
                      <a:pt x="34740" y="11892"/>
                      <a:pt x="31362" y="11527"/>
                    </a:cubicBezTo>
                    <a:cubicBezTo>
                      <a:pt x="30791" y="11459"/>
                      <a:pt x="30244" y="11322"/>
                      <a:pt x="29696" y="11116"/>
                    </a:cubicBezTo>
                    <a:cubicBezTo>
                      <a:pt x="26546" y="9884"/>
                      <a:pt x="24857" y="6460"/>
                      <a:pt x="22460" y="4109"/>
                    </a:cubicBezTo>
                    <a:cubicBezTo>
                      <a:pt x="20657" y="2351"/>
                      <a:pt x="18420" y="1028"/>
                      <a:pt x="15932" y="594"/>
                    </a:cubicBezTo>
                    <a:cubicBezTo>
                      <a:pt x="12326" y="0"/>
                      <a:pt x="8628" y="1233"/>
                      <a:pt x="5615" y="3105"/>
                    </a:cubicBezTo>
                    <a:cubicBezTo>
                      <a:pt x="3949" y="4132"/>
                      <a:pt x="2420" y="5456"/>
                      <a:pt x="1370" y="7053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21" name="Google Shape;3121;p30"/>
              <p:cNvSpPr/>
              <p:nvPr/>
            </p:nvSpPr>
            <p:spPr>
              <a:xfrm>
                <a:off x="5660825" y="1084250"/>
                <a:ext cx="1233750" cy="1112175"/>
              </a:xfrm>
              <a:custGeom>
                <a:avLst/>
                <a:gdLst/>
                <a:ahLst/>
                <a:cxnLst/>
                <a:rect l="l" t="t" r="r" b="b"/>
                <a:pathLst>
                  <a:path w="49350" h="44487" fill="none" extrusionOk="0">
                    <a:moveTo>
                      <a:pt x="1325" y="6506"/>
                    </a:moveTo>
                    <a:cubicBezTo>
                      <a:pt x="731" y="7442"/>
                      <a:pt x="320" y="8469"/>
                      <a:pt x="183" y="9541"/>
                    </a:cubicBezTo>
                    <a:cubicBezTo>
                      <a:pt x="1" y="11116"/>
                      <a:pt x="320" y="12646"/>
                      <a:pt x="686" y="14198"/>
                    </a:cubicBezTo>
                    <a:cubicBezTo>
                      <a:pt x="845" y="14814"/>
                      <a:pt x="982" y="15430"/>
                      <a:pt x="1097" y="16047"/>
                    </a:cubicBezTo>
                    <a:cubicBezTo>
                      <a:pt x="1644" y="19151"/>
                      <a:pt x="1142" y="22004"/>
                      <a:pt x="2854" y="24424"/>
                    </a:cubicBezTo>
                    <a:cubicBezTo>
                      <a:pt x="4566" y="26889"/>
                      <a:pt x="5935" y="27185"/>
                      <a:pt x="6072" y="30358"/>
                    </a:cubicBezTo>
                    <a:cubicBezTo>
                      <a:pt x="6164" y="32778"/>
                      <a:pt x="5388" y="34878"/>
                      <a:pt x="7008" y="37114"/>
                    </a:cubicBezTo>
                    <a:cubicBezTo>
                      <a:pt x="8834" y="39580"/>
                      <a:pt x="12258" y="40698"/>
                      <a:pt x="15362" y="41040"/>
                    </a:cubicBezTo>
                    <a:cubicBezTo>
                      <a:pt x="15522" y="41063"/>
                      <a:pt x="15705" y="41063"/>
                      <a:pt x="15864" y="41086"/>
                    </a:cubicBezTo>
                    <a:cubicBezTo>
                      <a:pt x="19631" y="41428"/>
                      <a:pt x="22324" y="40949"/>
                      <a:pt x="26136" y="42182"/>
                    </a:cubicBezTo>
                    <a:cubicBezTo>
                      <a:pt x="28167" y="42821"/>
                      <a:pt x="29925" y="43574"/>
                      <a:pt x="31454" y="43962"/>
                    </a:cubicBezTo>
                    <a:cubicBezTo>
                      <a:pt x="32961" y="44373"/>
                      <a:pt x="34627" y="44487"/>
                      <a:pt x="36065" y="43369"/>
                    </a:cubicBezTo>
                    <a:cubicBezTo>
                      <a:pt x="37754" y="42022"/>
                      <a:pt x="38165" y="39283"/>
                      <a:pt x="38210" y="37160"/>
                    </a:cubicBezTo>
                    <a:cubicBezTo>
                      <a:pt x="38233" y="36909"/>
                      <a:pt x="38233" y="36658"/>
                      <a:pt x="38233" y="36430"/>
                    </a:cubicBezTo>
                    <a:cubicBezTo>
                      <a:pt x="38233" y="34649"/>
                      <a:pt x="38005" y="33143"/>
                      <a:pt x="38302" y="31385"/>
                    </a:cubicBezTo>
                    <a:cubicBezTo>
                      <a:pt x="38850" y="28076"/>
                      <a:pt x="41406" y="24606"/>
                      <a:pt x="43848" y="21479"/>
                    </a:cubicBezTo>
                    <a:cubicBezTo>
                      <a:pt x="45880" y="18877"/>
                      <a:pt x="48231" y="16275"/>
                      <a:pt x="48779" y="12988"/>
                    </a:cubicBezTo>
                    <a:cubicBezTo>
                      <a:pt x="49349" y="9656"/>
                      <a:pt x="47204" y="5616"/>
                      <a:pt x="43757" y="5068"/>
                    </a:cubicBezTo>
                    <a:cubicBezTo>
                      <a:pt x="41840" y="4771"/>
                      <a:pt x="40082" y="5433"/>
                      <a:pt x="38462" y="6437"/>
                    </a:cubicBezTo>
                    <a:cubicBezTo>
                      <a:pt x="35791" y="8126"/>
                      <a:pt x="33235" y="10477"/>
                      <a:pt x="29993" y="10226"/>
                    </a:cubicBezTo>
                    <a:cubicBezTo>
                      <a:pt x="29423" y="10181"/>
                      <a:pt x="28898" y="10066"/>
                      <a:pt x="28373" y="9884"/>
                    </a:cubicBezTo>
                    <a:cubicBezTo>
                      <a:pt x="25360" y="8811"/>
                      <a:pt x="23511" y="5638"/>
                      <a:pt x="21091" y="3516"/>
                    </a:cubicBezTo>
                    <a:cubicBezTo>
                      <a:pt x="19311" y="1963"/>
                      <a:pt x="17188" y="868"/>
                      <a:pt x="14860" y="503"/>
                    </a:cubicBezTo>
                    <a:cubicBezTo>
                      <a:pt x="11482" y="1"/>
                      <a:pt x="8035" y="1050"/>
                      <a:pt x="5251" y="2785"/>
                    </a:cubicBezTo>
                    <a:cubicBezTo>
                      <a:pt x="3699" y="3744"/>
                      <a:pt x="2306" y="4999"/>
                      <a:pt x="1325" y="6506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22" name="Google Shape;3122;p30"/>
              <p:cNvSpPr/>
              <p:nvPr/>
            </p:nvSpPr>
            <p:spPr>
              <a:xfrm>
                <a:off x="5693350" y="1113350"/>
                <a:ext cx="1186950" cy="1068825"/>
              </a:xfrm>
              <a:custGeom>
                <a:avLst/>
                <a:gdLst/>
                <a:ahLst/>
                <a:cxnLst/>
                <a:rect l="l" t="t" r="r" b="b"/>
                <a:pathLst>
                  <a:path w="47478" h="42753" fill="none" extrusionOk="0">
                    <a:moveTo>
                      <a:pt x="1325" y="5958"/>
                    </a:moveTo>
                    <a:cubicBezTo>
                      <a:pt x="800" y="6803"/>
                      <a:pt x="435" y="7716"/>
                      <a:pt x="252" y="8697"/>
                    </a:cubicBezTo>
                    <a:cubicBezTo>
                      <a:pt x="1" y="10089"/>
                      <a:pt x="115" y="11505"/>
                      <a:pt x="366" y="12943"/>
                    </a:cubicBezTo>
                    <a:cubicBezTo>
                      <a:pt x="480" y="13490"/>
                      <a:pt x="594" y="14061"/>
                      <a:pt x="709" y="14609"/>
                    </a:cubicBezTo>
                    <a:cubicBezTo>
                      <a:pt x="1256" y="17393"/>
                      <a:pt x="1667" y="20018"/>
                      <a:pt x="3425" y="22095"/>
                    </a:cubicBezTo>
                    <a:cubicBezTo>
                      <a:pt x="5479" y="24515"/>
                      <a:pt x="6803" y="24698"/>
                      <a:pt x="6803" y="28030"/>
                    </a:cubicBezTo>
                    <a:cubicBezTo>
                      <a:pt x="6780" y="30541"/>
                      <a:pt x="5753" y="32686"/>
                      <a:pt x="7282" y="35106"/>
                    </a:cubicBezTo>
                    <a:cubicBezTo>
                      <a:pt x="8880" y="37594"/>
                      <a:pt x="12076" y="39032"/>
                      <a:pt x="15066" y="39214"/>
                    </a:cubicBezTo>
                    <a:cubicBezTo>
                      <a:pt x="15248" y="39214"/>
                      <a:pt x="15408" y="39214"/>
                      <a:pt x="15568" y="39214"/>
                    </a:cubicBezTo>
                    <a:cubicBezTo>
                      <a:pt x="19220" y="39306"/>
                      <a:pt x="22256" y="37891"/>
                      <a:pt x="25885" y="39032"/>
                    </a:cubicBezTo>
                    <a:cubicBezTo>
                      <a:pt x="27802" y="39648"/>
                      <a:pt x="29377" y="40721"/>
                      <a:pt x="30906" y="41474"/>
                    </a:cubicBezTo>
                    <a:cubicBezTo>
                      <a:pt x="32436" y="42250"/>
                      <a:pt x="34285" y="42752"/>
                      <a:pt x="35837" y="41862"/>
                    </a:cubicBezTo>
                    <a:cubicBezTo>
                      <a:pt x="37708" y="40789"/>
                      <a:pt x="38096" y="38096"/>
                      <a:pt x="37845" y="35973"/>
                    </a:cubicBezTo>
                    <a:cubicBezTo>
                      <a:pt x="37800" y="35722"/>
                      <a:pt x="37777" y="35494"/>
                      <a:pt x="37731" y="35243"/>
                    </a:cubicBezTo>
                    <a:cubicBezTo>
                      <a:pt x="37412" y="33440"/>
                      <a:pt x="36795" y="31796"/>
                      <a:pt x="36795" y="29970"/>
                    </a:cubicBezTo>
                    <a:cubicBezTo>
                      <a:pt x="36795" y="26501"/>
                      <a:pt x="39146" y="23100"/>
                      <a:pt x="41543" y="20178"/>
                    </a:cubicBezTo>
                    <a:cubicBezTo>
                      <a:pt x="43734" y="17508"/>
                      <a:pt x="46245" y="14860"/>
                      <a:pt x="46861" y="11436"/>
                    </a:cubicBezTo>
                    <a:cubicBezTo>
                      <a:pt x="47478" y="8012"/>
                      <a:pt x="45195" y="3698"/>
                      <a:pt x="41566" y="3310"/>
                    </a:cubicBezTo>
                    <a:cubicBezTo>
                      <a:pt x="39717" y="3105"/>
                      <a:pt x="38096" y="3858"/>
                      <a:pt x="36567" y="4931"/>
                    </a:cubicBezTo>
                    <a:cubicBezTo>
                      <a:pt x="34079" y="6666"/>
                      <a:pt x="31751" y="9062"/>
                      <a:pt x="28624" y="8925"/>
                    </a:cubicBezTo>
                    <a:cubicBezTo>
                      <a:pt x="28099" y="8902"/>
                      <a:pt x="27597" y="8811"/>
                      <a:pt x="27095" y="8651"/>
                    </a:cubicBezTo>
                    <a:cubicBezTo>
                      <a:pt x="24219" y="7716"/>
                      <a:pt x="22187" y="4840"/>
                      <a:pt x="19745" y="2922"/>
                    </a:cubicBezTo>
                    <a:cubicBezTo>
                      <a:pt x="18010" y="1576"/>
                      <a:pt x="15956" y="685"/>
                      <a:pt x="13810" y="411"/>
                    </a:cubicBezTo>
                    <a:cubicBezTo>
                      <a:pt x="10660" y="1"/>
                      <a:pt x="7465" y="845"/>
                      <a:pt x="4886" y="2466"/>
                    </a:cubicBezTo>
                    <a:cubicBezTo>
                      <a:pt x="3470" y="3356"/>
                      <a:pt x="2192" y="4520"/>
                      <a:pt x="1325" y="5958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123" name="Google Shape;3123;p30"/>
              <p:cNvSpPr/>
              <p:nvPr/>
            </p:nvSpPr>
            <p:spPr>
              <a:xfrm>
                <a:off x="5721325" y="1106500"/>
                <a:ext cx="1145275" cy="1061400"/>
              </a:xfrm>
              <a:custGeom>
                <a:avLst/>
                <a:gdLst/>
                <a:ahLst/>
                <a:cxnLst/>
                <a:rect l="l" t="t" r="r" b="b"/>
                <a:pathLst>
                  <a:path w="45811" h="42456" fill="none" extrusionOk="0">
                    <a:moveTo>
                      <a:pt x="229" y="13102"/>
                    </a:moveTo>
                    <a:cubicBezTo>
                      <a:pt x="548" y="16070"/>
                      <a:pt x="1963" y="19037"/>
                      <a:pt x="4200" y="21205"/>
                    </a:cubicBezTo>
                    <a:cubicBezTo>
                      <a:pt x="6597" y="23511"/>
                      <a:pt x="7875" y="23648"/>
                      <a:pt x="7715" y="27140"/>
                    </a:cubicBezTo>
                    <a:cubicBezTo>
                      <a:pt x="7578" y="29742"/>
                      <a:pt x="6300" y="31910"/>
                      <a:pt x="7738" y="34535"/>
                    </a:cubicBezTo>
                    <a:cubicBezTo>
                      <a:pt x="9130" y="37069"/>
                      <a:pt x="12075" y="38804"/>
                      <a:pt x="14974" y="38804"/>
                    </a:cubicBezTo>
                    <a:cubicBezTo>
                      <a:pt x="18717" y="38804"/>
                      <a:pt x="22187" y="36202"/>
                      <a:pt x="25816" y="37343"/>
                    </a:cubicBezTo>
                    <a:cubicBezTo>
                      <a:pt x="27619" y="37913"/>
                      <a:pt x="29034" y="39329"/>
                      <a:pt x="30563" y="40447"/>
                    </a:cubicBezTo>
                    <a:cubicBezTo>
                      <a:pt x="32093" y="41565"/>
                      <a:pt x="34124" y="42456"/>
                      <a:pt x="35790" y="41771"/>
                    </a:cubicBezTo>
                    <a:cubicBezTo>
                      <a:pt x="37822" y="40972"/>
                      <a:pt x="38210" y="38347"/>
                      <a:pt x="37639" y="36224"/>
                    </a:cubicBezTo>
                    <a:cubicBezTo>
                      <a:pt x="37069" y="34124"/>
                      <a:pt x="35813" y="32139"/>
                      <a:pt x="35471" y="29993"/>
                    </a:cubicBezTo>
                    <a:cubicBezTo>
                      <a:pt x="34923" y="26341"/>
                      <a:pt x="37091" y="23054"/>
                      <a:pt x="39420" y="20315"/>
                    </a:cubicBezTo>
                    <a:cubicBezTo>
                      <a:pt x="41748" y="17599"/>
                      <a:pt x="44418" y="14883"/>
                      <a:pt x="45126" y="11345"/>
                    </a:cubicBezTo>
                    <a:cubicBezTo>
                      <a:pt x="45811" y="7807"/>
                      <a:pt x="43391" y="3219"/>
                      <a:pt x="39579" y="2991"/>
                    </a:cubicBezTo>
                    <a:cubicBezTo>
                      <a:pt x="34763" y="2717"/>
                      <a:pt x="32275" y="9108"/>
                      <a:pt x="27459" y="9062"/>
                    </a:cubicBezTo>
                    <a:cubicBezTo>
                      <a:pt x="24013" y="9039"/>
                      <a:pt x="21479" y="5753"/>
                      <a:pt x="18557" y="3767"/>
                    </a:cubicBezTo>
                    <a:cubicBezTo>
                      <a:pt x="13011" y="1"/>
                      <a:pt x="4657" y="1507"/>
                      <a:pt x="1507" y="6848"/>
                    </a:cubicBezTo>
                    <a:cubicBezTo>
                      <a:pt x="388" y="8720"/>
                      <a:pt x="0" y="10911"/>
                      <a:pt x="229" y="13102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3124" name="Google Shape;3124;p30"/>
            <p:cNvGrpSpPr/>
            <p:nvPr/>
          </p:nvGrpSpPr>
          <p:grpSpPr>
            <a:xfrm>
              <a:off x="6151700" y="563400"/>
              <a:ext cx="1724500" cy="1724475"/>
              <a:chOff x="4954950" y="844025"/>
              <a:chExt cx="1724500" cy="1724475"/>
            </a:xfrm>
          </p:grpSpPr>
          <p:sp>
            <p:nvSpPr>
              <p:cNvPr id="3125" name="Google Shape;3125;p30"/>
              <p:cNvSpPr/>
              <p:nvPr/>
            </p:nvSpPr>
            <p:spPr>
              <a:xfrm>
                <a:off x="5042850" y="1000800"/>
                <a:ext cx="1273100" cy="1204200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48168" extrusionOk="0">
                    <a:moveTo>
                      <a:pt x="30983" y="0"/>
                    </a:moveTo>
                    <a:cubicBezTo>
                      <a:pt x="23761" y="0"/>
                      <a:pt x="16537" y="2756"/>
                      <a:pt x="11025" y="8269"/>
                    </a:cubicBezTo>
                    <a:cubicBezTo>
                      <a:pt x="0" y="19271"/>
                      <a:pt x="0" y="37143"/>
                      <a:pt x="11025" y="48167"/>
                    </a:cubicBezTo>
                    <a:lnTo>
                      <a:pt x="50923" y="8269"/>
                    </a:lnTo>
                    <a:cubicBezTo>
                      <a:pt x="45422" y="2756"/>
                      <a:pt x="38204" y="0"/>
                      <a:pt x="30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30"/>
              <p:cNvSpPr/>
              <p:nvPr/>
            </p:nvSpPr>
            <p:spPr>
              <a:xfrm>
                <a:off x="5318450" y="1207500"/>
                <a:ext cx="1273100" cy="1203775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48151" extrusionOk="0">
                    <a:moveTo>
                      <a:pt x="39899" y="1"/>
                    </a:moveTo>
                    <a:lnTo>
                      <a:pt x="1" y="39899"/>
                    </a:lnTo>
                    <a:cubicBezTo>
                      <a:pt x="5513" y="45400"/>
                      <a:pt x="12737" y="48151"/>
                      <a:pt x="19959" y="48151"/>
                    </a:cubicBezTo>
                    <a:cubicBezTo>
                      <a:pt x="27180" y="48151"/>
                      <a:pt x="34398" y="45400"/>
                      <a:pt x="39899" y="39899"/>
                    </a:cubicBezTo>
                    <a:cubicBezTo>
                      <a:pt x="50924" y="28875"/>
                      <a:pt x="50924" y="11003"/>
                      <a:pt x="39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30"/>
              <p:cNvSpPr/>
              <p:nvPr/>
            </p:nvSpPr>
            <p:spPr>
              <a:xfrm>
                <a:off x="4954950" y="844025"/>
                <a:ext cx="1724500" cy="1724475"/>
              </a:xfrm>
              <a:custGeom>
                <a:avLst/>
                <a:gdLst/>
                <a:ahLst/>
                <a:cxnLst/>
                <a:rect l="l" t="t" r="r" b="b"/>
                <a:pathLst>
                  <a:path w="68980" h="68979" fill="none" extrusionOk="0">
                    <a:moveTo>
                      <a:pt x="1" y="68978"/>
                    </a:moveTo>
                    <a:lnTo>
                      <a:pt x="68979" y="0"/>
                    </a:lnTo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3128" name="Google Shape;3128;p30"/>
          <p:cNvSpPr txBox="1">
            <a:spLocks noGrp="1"/>
          </p:cNvSpPr>
          <p:nvPr>
            <p:ph type="ctrTitle"/>
          </p:nvPr>
        </p:nvSpPr>
        <p:spPr>
          <a:xfrm>
            <a:off x="720000" y="296867"/>
            <a:ext cx="3852000" cy="32316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000"/>
              <a:t>WORLDWIDE</a:t>
            </a:r>
            <a:br>
              <a:rPr lang="en" sz="4000"/>
            </a:br>
            <a:r>
              <a:rPr lang="en" sz="4000">
                <a:solidFill>
                  <a:schemeClr val="dk1"/>
                </a:solidFill>
              </a:rPr>
              <a:t>COVID-19</a:t>
            </a:r>
            <a:r>
              <a:rPr lang="en" sz="4000"/>
              <a:t> VACCINATION RACE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A9982-8ED3-40D6-B83E-CD1528B239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BSAN 460 – Team 4 – Final 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D92DC9-4204-134B-8301-28352ED1B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8" y="1208383"/>
            <a:ext cx="8451476" cy="3083098"/>
          </a:xfrm>
        </p:spPr>
        <p:txBody>
          <a:bodyPr/>
          <a:lstStyle/>
          <a:p>
            <a:pPr fontAlgn="base"/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Pfizer and </a:t>
            </a:r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Moderna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have strong Positive correlation with Strong GDP per cap</a:t>
            </a:r>
          </a:p>
          <a:p>
            <a:pPr lvl="1" fontAlgn="base"/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Pfizer for one dose is $19.50 in the U.S.A and $14.76 in the EU</a:t>
            </a:r>
          </a:p>
          <a:p>
            <a:pPr lvl="1" fontAlgn="base"/>
            <a:r>
              <a:rPr lang="en-US" sz="1400" err="1">
                <a:latin typeface="Calibri" panose="020F0502020204030204" pitchFamily="34" charset="0"/>
                <a:cs typeface="Calibri" panose="020F0502020204030204" pitchFamily="34" charset="0"/>
              </a:rPr>
              <a:t>Moderna</a:t>
            </a: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 for one dose is $15 in the U.S.A and $18 in the EU</a:t>
            </a:r>
          </a:p>
          <a:p>
            <a:pPr marL="584200" lvl="1" indent="0" fontAlgn="base">
              <a:buNone/>
            </a:pP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1400" b="1" err="1">
                <a:latin typeface="Calibri" panose="020F0502020204030204" pitchFamily="34" charset="0"/>
                <a:cs typeface="Calibri" panose="020F0502020204030204" pitchFamily="34" charset="0"/>
              </a:rPr>
              <a:t>Covaxin</a:t>
            </a:r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 and AstraZeneca has a strong correlation with total vaccinations</a:t>
            </a:r>
          </a:p>
          <a:p>
            <a:pPr lvl="1" fontAlgn="base"/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AstraZeneca is extremely cheaper than its competitors at only $2.15 per dose</a:t>
            </a:r>
          </a:p>
          <a:p>
            <a:pPr lvl="1" fontAlgn="base"/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Which allows countries to distribute more shots at a lower cost</a:t>
            </a:r>
          </a:p>
          <a:p>
            <a:pPr lvl="1" fontAlgn="base"/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However alongside lower costs come lower efficacy rates</a:t>
            </a:r>
          </a:p>
          <a:p>
            <a:pPr marL="584200" lvl="1" indent="0" fontAlgn="base">
              <a:buNone/>
            </a:pP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The number of people vaccinated has a strong correlation to health expenditure</a:t>
            </a:r>
          </a:p>
          <a:p>
            <a:pPr lvl="1" fontAlgn="base"/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The strong correlation between people vaccinated and health expenditure is due to the availability of a large amount of government funds to buy and distribute vaccines doses effectively</a:t>
            </a:r>
          </a:p>
          <a:p>
            <a:endParaRPr lang="en-US" sz="12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ADB80-F363-7242-BA44-8D0627E55E9E}"/>
              </a:ext>
            </a:extLst>
          </p:cNvPr>
          <p:cNvSpPr txBox="1"/>
          <p:nvPr/>
        </p:nvSpPr>
        <p:spPr>
          <a:xfrm>
            <a:off x="1238036" y="569034"/>
            <a:ext cx="666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0" algn="ctr" fontAlgn="base">
              <a:buNone/>
            </a:pPr>
            <a:r>
              <a:rPr lang="en-US" sz="2400" b="1">
                <a:latin typeface="Calibri"/>
                <a:cs typeface="Calibri"/>
              </a:rPr>
              <a:t>Effects of Vaccine Pricing </a:t>
            </a:r>
          </a:p>
        </p:txBody>
      </p:sp>
      <p:pic>
        <p:nvPicPr>
          <p:cNvPr id="4" name="Graphic 4" descr="Two speech bubbles">
            <a:extLst>
              <a:ext uri="{FF2B5EF4-FFF2-40B4-BE49-F238E27FC236}">
                <a16:creationId xmlns:a16="http://schemas.microsoft.com/office/drawing/2014/main" id="{1F4243B7-C2FC-4C83-9D7F-80084DF6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6188" y="3455957"/>
            <a:ext cx="1973293" cy="19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D92DC9-4204-134B-8301-28352ED1B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66" y="403411"/>
            <a:ext cx="8328703" cy="2577533"/>
          </a:xfrm>
        </p:spPr>
        <p:txBody>
          <a:bodyPr/>
          <a:lstStyle/>
          <a:p>
            <a:r>
              <a:rPr lang="en-US" sz="1200"/>
              <a:t>Currently more than half of rural residents have already received or plan to receive their COVID-19 vaccine</a:t>
            </a:r>
          </a:p>
          <a:p>
            <a:endParaRPr lang="en-US" sz="1200"/>
          </a:p>
          <a:p>
            <a:r>
              <a:rPr lang="en-US" sz="1200"/>
              <a:t>Majority of the urban population has found receiving the vaccine is greater than those located in rural areas</a:t>
            </a:r>
          </a:p>
          <a:p>
            <a:endParaRPr lang="en-US" sz="1200"/>
          </a:p>
          <a:p>
            <a:r>
              <a:rPr lang="en-US" sz="1200"/>
              <a:t>Majority of the divide in the urban &amp; rural population in getting vaccinated is due to different age groups in almost every state</a:t>
            </a:r>
          </a:p>
          <a:p>
            <a:pPr marL="127000" indent="0">
              <a:buNone/>
            </a:pPr>
            <a:endParaRPr lang="en-US" sz="1200"/>
          </a:p>
          <a:p>
            <a:endParaRPr lang="en-US" sz="1200"/>
          </a:p>
          <a:p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ADB80-F363-7242-BA44-8D0627E55E9E}"/>
              </a:ext>
            </a:extLst>
          </p:cNvPr>
          <p:cNvSpPr txBox="1"/>
          <p:nvPr/>
        </p:nvSpPr>
        <p:spPr>
          <a:xfrm>
            <a:off x="1164953" y="241402"/>
            <a:ext cx="666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0" algn="ctr" fontAlgn="base">
              <a:buNone/>
            </a:pPr>
            <a:r>
              <a:rPr lang="en-US" sz="2400" b="1">
                <a:latin typeface="Calibri"/>
                <a:cs typeface="Calibri"/>
              </a:rPr>
              <a:t>Urban &amp; Rural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AFBD-5ECC-E545-BB96-8751DA61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464" y="2093792"/>
            <a:ext cx="4935070" cy="2768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949BF-1B98-4B96-BB70-5290B9BDC99E}"/>
              </a:ext>
            </a:extLst>
          </p:cNvPr>
          <p:cNvSpPr txBox="1"/>
          <p:nvPr/>
        </p:nvSpPr>
        <p:spPr>
          <a:xfrm>
            <a:off x="2551437" y="4861537"/>
            <a:ext cx="43750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/>
              <a:t>https://www.kff.org/coronavirus-covid-19/poll-finding/vaccine-hesitancy-in-rural-america/</a:t>
            </a:r>
          </a:p>
        </p:txBody>
      </p:sp>
    </p:spTree>
    <p:extLst>
      <p:ext uri="{BB962C8B-B14F-4D97-AF65-F5344CB8AC3E}">
        <p14:creationId xmlns:p14="http://schemas.microsoft.com/office/powerpoint/2010/main" val="278720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35"/>
          <p:cNvSpPr txBox="1">
            <a:spLocks noGrp="1"/>
          </p:cNvSpPr>
          <p:nvPr>
            <p:ph type="title"/>
          </p:nvPr>
        </p:nvSpPr>
        <p:spPr>
          <a:xfrm>
            <a:off x="3400746" y="2153438"/>
            <a:ext cx="5023254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br>
              <a:rPr lang="en"/>
            </a:br>
            <a:endParaRPr sz="2400" i="1"/>
          </a:p>
        </p:txBody>
      </p:sp>
      <p:sp>
        <p:nvSpPr>
          <p:cNvPr id="3184" name="Google Shape;3184;p35"/>
          <p:cNvSpPr txBox="1">
            <a:spLocks noGrp="1"/>
          </p:cNvSpPr>
          <p:nvPr>
            <p:ph type="title" idx="2"/>
          </p:nvPr>
        </p:nvSpPr>
        <p:spPr>
          <a:xfrm>
            <a:off x="41847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p42"/>
          <p:cNvSpPr txBox="1">
            <a:spLocks noGrp="1"/>
          </p:cNvSpPr>
          <p:nvPr>
            <p:ph type="title"/>
          </p:nvPr>
        </p:nvSpPr>
        <p:spPr>
          <a:xfrm>
            <a:off x="720000" y="346702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" sz="2800"/>
              <a:t>About The Data &amp; Methods</a:t>
            </a:r>
            <a:endParaRPr lang="en-US" sz="2800"/>
          </a:p>
        </p:txBody>
      </p:sp>
      <p:grpSp>
        <p:nvGrpSpPr>
          <p:cNvPr id="7" name="Google Shape;3848;p47">
            <a:extLst>
              <a:ext uri="{FF2B5EF4-FFF2-40B4-BE49-F238E27FC236}">
                <a16:creationId xmlns:a16="http://schemas.microsoft.com/office/drawing/2014/main" id="{CA0B4707-7AC8-8348-AC27-6157D6E71371}"/>
              </a:ext>
            </a:extLst>
          </p:cNvPr>
          <p:cNvGrpSpPr/>
          <p:nvPr/>
        </p:nvGrpSpPr>
        <p:grpSpPr>
          <a:xfrm>
            <a:off x="4258367" y="1179347"/>
            <a:ext cx="3721608" cy="2366794"/>
            <a:chOff x="2654821" y="2311077"/>
            <a:chExt cx="2152980" cy="1262114"/>
          </a:xfrm>
        </p:grpSpPr>
        <p:grpSp>
          <p:nvGrpSpPr>
            <p:cNvPr id="8" name="Google Shape;3849;p47">
              <a:extLst>
                <a:ext uri="{FF2B5EF4-FFF2-40B4-BE49-F238E27FC236}">
                  <a16:creationId xmlns:a16="http://schemas.microsoft.com/office/drawing/2014/main" id="{314FEE2D-8B5C-924B-8E7D-BAF9AF1D3263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1" name="Google Shape;3850;p47">
                <a:extLst>
                  <a:ext uri="{FF2B5EF4-FFF2-40B4-BE49-F238E27FC236}">
                    <a16:creationId xmlns:a16="http://schemas.microsoft.com/office/drawing/2014/main" id="{4A2E8A91-3006-8C4D-A652-68CA1F93D534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62" name="Google Shape;3851;p47">
                <a:extLst>
                  <a:ext uri="{FF2B5EF4-FFF2-40B4-BE49-F238E27FC236}">
                    <a16:creationId xmlns:a16="http://schemas.microsoft.com/office/drawing/2014/main" id="{501516AA-0AA8-974C-8F84-DF36033522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3852;p47">
              <a:extLst>
                <a:ext uri="{FF2B5EF4-FFF2-40B4-BE49-F238E27FC236}">
                  <a16:creationId xmlns:a16="http://schemas.microsoft.com/office/drawing/2014/main" id="{6CED54B3-D185-7C46-A184-953D0E19E1F5}"/>
                </a:ext>
              </a:extLst>
            </p:cNvPr>
            <p:cNvGrpSpPr/>
            <p:nvPr/>
          </p:nvGrpSpPr>
          <p:grpSpPr>
            <a:xfrm>
              <a:off x="3894604" y="2334875"/>
              <a:ext cx="913197" cy="518982"/>
              <a:chOff x="4000175" y="1462675"/>
              <a:chExt cx="1917275" cy="1140875"/>
            </a:xfrm>
          </p:grpSpPr>
          <p:sp>
            <p:nvSpPr>
              <p:cNvPr id="253" name="Google Shape;3853;p47">
                <a:extLst>
                  <a:ext uri="{FF2B5EF4-FFF2-40B4-BE49-F238E27FC236}">
                    <a16:creationId xmlns:a16="http://schemas.microsoft.com/office/drawing/2014/main" id="{43DA2810-D01D-0D4F-AC99-52B27061271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54" name="Google Shape;3854;p47">
                <a:extLst>
                  <a:ext uri="{FF2B5EF4-FFF2-40B4-BE49-F238E27FC236}">
                    <a16:creationId xmlns:a16="http://schemas.microsoft.com/office/drawing/2014/main" id="{C824C8F3-93FD-7541-A8A0-EC29609B77E2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5" name="Google Shape;3855;p47">
                  <a:extLst>
                    <a:ext uri="{FF2B5EF4-FFF2-40B4-BE49-F238E27FC236}">
                      <a16:creationId xmlns:a16="http://schemas.microsoft.com/office/drawing/2014/main" id="{D0939B2A-F80B-C644-9592-55FE1094CFB7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56" name="Google Shape;3856;p47">
                  <a:extLst>
                    <a:ext uri="{FF2B5EF4-FFF2-40B4-BE49-F238E27FC236}">
                      <a16:creationId xmlns:a16="http://schemas.microsoft.com/office/drawing/2014/main" id="{AE520816-1E43-4242-8A59-62918F1A660B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3857;p47">
                  <a:extLst>
                    <a:ext uri="{FF2B5EF4-FFF2-40B4-BE49-F238E27FC236}">
                      <a16:creationId xmlns:a16="http://schemas.microsoft.com/office/drawing/2014/main" id="{CDA386D7-618F-9547-BC4E-56D2491C9B9F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3858;p47">
                  <a:extLst>
                    <a:ext uri="{FF2B5EF4-FFF2-40B4-BE49-F238E27FC236}">
                      <a16:creationId xmlns:a16="http://schemas.microsoft.com/office/drawing/2014/main" id="{36162362-18E5-AE43-A1E4-97CACA1D977D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3859;p47">
                  <a:extLst>
                    <a:ext uri="{FF2B5EF4-FFF2-40B4-BE49-F238E27FC236}">
                      <a16:creationId xmlns:a16="http://schemas.microsoft.com/office/drawing/2014/main" id="{9CDBBAE9-391E-7E41-97A0-80BDB68C1137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0" name="Google Shape;3860;p47">
                  <a:extLst>
                    <a:ext uri="{FF2B5EF4-FFF2-40B4-BE49-F238E27FC236}">
                      <a16:creationId xmlns:a16="http://schemas.microsoft.com/office/drawing/2014/main" id="{B67F6A84-480B-1F4D-832C-B2203E925636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861;p47">
              <a:extLst>
                <a:ext uri="{FF2B5EF4-FFF2-40B4-BE49-F238E27FC236}">
                  <a16:creationId xmlns:a16="http://schemas.microsoft.com/office/drawing/2014/main" id="{2FCBC423-E526-6A46-B496-8D33A03E5444}"/>
                </a:ext>
              </a:extLst>
            </p:cNvPr>
            <p:cNvGrpSpPr/>
            <p:nvPr/>
          </p:nvGrpSpPr>
          <p:grpSpPr>
            <a:xfrm>
              <a:off x="3875768" y="2846729"/>
              <a:ext cx="44796" cy="47367"/>
              <a:chOff x="3960625" y="2587825"/>
              <a:chExt cx="94050" cy="104125"/>
            </a:xfrm>
          </p:grpSpPr>
          <p:sp>
            <p:nvSpPr>
              <p:cNvPr id="251" name="Google Shape;3862;p47">
                <a:extLst>
                  <a:ext uri="{FF2B5EF4-FFF2-40B4-BE49-F238E27FC236}">
                    <a16:creationId xmlns:a16="http://schemas.microsoft.com/office/drawing/2014/main" id="{DB0F3873-7134-8E46-B697-FCFCE627656C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52" name="Google Shape;3863;p47">
                <a:extLst>
                  <a:ext uri="{FF2B5EF4-FFF2-40B4-BE49-F238E27FC236}">
                    <a16:creationId xmlns:a16="http://schemas.microsoft.com/office/drawing/2014/main" id="{2A4B30AF-722D-0D48-9204-01F479A4D423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3864;p47">
              <a:extLst>
                <a:ext uri="{FF2B5EF4-FFF2-40B4-BE49-F238E27FC236}">
                  <a16:creationId xmlns:a16="http://schemas.microsoft.com/office/drawing/2014/main" id="{C5360ED7-99F6-C545-A3A1-C8831ECC9B15}"/>
                </a:ext>
              </a:extLst>
            </p:cNvPr>
            <p:cNvGrpSpPr/>
            <p:nvPr/>
          </p:nvGrpSpPr>
          <p:grpSpPr>
            <a:xfrm>
              <a:off x="3782759" y="2807175"/>
              <a:ext cx="82686" cy="85488"/>
              <a:chOff x="3765350" y="2500900"/>
              <a:chExt cx="173600" cy="187925"/>
            </a:xfrm>
          </p:grpSpPr>
          <p:sp>
            <p:nvSpPr>
              <p:cNvPr id="245" name="Google Shape;3865;p47">
                <a:extLst>
                  <a:ext uri="{FF2B5EF4-FFF2-40B4-BE49-F238E27FC236}">
                    <a16:creationId xmlns:a16="http://schemas.microsoft.com/office/drawing/2014/main" id="{906180C2-619A-2649-87AB-1367C401DFE1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46" name="Google Shape;3866;p47">
                <a:extLst>
                  <a:ext uri="{FF2B5EF4-FFF2-40B4-BE49-F238E27FC236}">
                    <a16:creationId xmlns:a16="http://schemas.microsoft.com/office/drawing/2014/main" id="{2236681E-E06B-CC4D-AD15-AE180D4376D6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867;p47">
                <a:extLst>
                  <a:ext uri="{FF2B5EF4-FFF2-40B4-BE49-F238E27FC236}">
                    <a16:creationId xmlns:a16="http://schemas.microsoft.com/office/drawing/2014/main" id="{4244A19C-5AEE-904E-B1C8-37921FCA1182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868;p47">
                <a:extLst>
                  <a:ext uri="{FF2B5EF4-FFF2-40B4-BE49-F238E27FC236}">
                    <a16:creationId xmlns:a16="http://schemas.microsoft.com/office/drawing/2014/main" id="{FA3FABEF-A414-FA47-B48B-0C8C87D43A98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869;p47">
                <a:extLst>
                  <a:ext uri="{FF2B5EF4-FFF2-40B4-BE49-F238E27FC236}">
                    <a16:creationId xmlns:a16="http://schemas.microsoft.com/office/drawing/2014/main" id="{452DB776-25B3-FC45-83AA-CA498384449F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870;p47">
                <a:extLst>
                  <a:ext uri="{FF2B5EF4-FFF2-40B4-BE49-F238E27FC236}">
                    <a16:creationId xmlns:a16="http://schemas.microsoft.com/office/drawing/2014/main" id="{F875636C-156D-F541-A985-98B0D4D56E8D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871;p47">
              <a:extLst>
                <a:ext uri="{FF2B5EF4-FFF2-40B4-BE49-F238E27FC236}">
                  <a16:creationId xmlns:a16="http://schemas.microsoft.com/office/drawing/2014/main" id="{B5C924DE-3019-F848-9475-D44C8476B426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43" name="Google Shape;3872;p47">
                <a:extLst>
                  <a:ext uri="{FF2B5EF4-FFF2-40B4-BE49-F238E27FC236}">
                    <a16:creationId xmlns:a16="http://schemas.microsoft.com/office/drawing/2014/main" id="{5898DA71-5833-C140-928F-47590680FC4D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873;p47">
                <a:extLst>
                  <a:ext uri="{FF2B5EF4-FFF2-40B4-BE49-F238E27FC236}">
                    <a16:creationId xmlns:a16="http://schemas.microsoft.com/office/drawing/2014/main" id="{EC909546-987B-3A49-B516-EA36D83CD4EE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13" name="Google Shape;3874;p47">
              <a:extLst>
                <a:ext uri="{FF2B5EF4-FFF2-40B4-BE49-F238E27FC236}">
                  <a16:creationId xmlns:a16="http://schemas.microsoft.com/office/drawing/2014/main" id="{D9506738-A1F6-2B47-9E96-352CA2AB7857}"/>
                </a:ext>
              </a:extLst>
            </p:cNvPr>
            <p:cNvGrpSpPr/>
            <p:nvPr/>
          </p:nvGrpSpPr>
          <p:grpSpPr>
            <a:xfrm>
              <a:off x="3716946" y="2775981"/>
              <a:ext cx="81971" cy="76909"/>
              <a:chOff x="3627175" y="2432450"/>
              <a:chExt cx="172100" cy="169075"/>
            </a:xfrm>
          </p:grpSpPr>
          <p:sp>
            <p:nvSpPr>
              <p:cNvPr id="240" name="Google Shape;3875;p47">
                <a:extLst>
                  <a:ext uri="{FF2B5EF4-FFF2-40B4-BE49-F238E27FC236}">
                    <a16:creationId xmlns:a16="http://schemas.microsoft.com/office/drawing/2014/main" id="{375913FA-0737-0D47-8551-350C5A4FF3D6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876;p47">
                <a:extLst>
                  <a:ext uri="{FF2B5EF4-FFF2-40B4-BE49-F238E27FC236}">
                    <a16:creationId xmlns:a16="http://schemas.microsoft.com/office/drawing/2014/main" id="{5AB35154-96CD-4247-89C6-AC9F9FAE132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42" name="Google Shape;3877;p47">
                <a:extLst>
                  <a:ext uri="{FF2B5EF4-FFF2-40B4-BE49-F238E27FC236}">
                    <a16:creationId xmlns:a16="http://schemas.microsoft.com/office/drawing/2014/main" id="{C9CE10D3-1515-2744-A5F8-3E9A947BFDCA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14" name="Google Shape;3878;p47">
              <a:extLst>
                <a:ext uri="{FF2B5EF4-FFF2-40B4-BE49-F238E27FC236}">
                  <a16:creationId xmlns:a16="http://schemas.microsoft.com/office/drawing/2014/main" id="{8FADD95B-584A-2B43-BE1D-EDAB3ABF7460}"/>
                </a:ext>
              </a:extLst>
            </p:cNvPr>
            <p:cNvGrpSpPr/>
            <p:nvPr/>
          </p:nvGrpSpPr>
          <p:grpSpPr>
            <a:xfrm>
              <a:off x="3686829" y="2845625"/>
              <a:ext cx="28136" cy="44521"/>
              <a:chOff x="3564002" y="2585450"/>
              <a:chExt cx="59073" cy="97871"/>
            </a:xfrm>
          </p:grpSpPr>
          <p:sp>
            <p:nvSpPr>
              <p:cNvPr id="238" name="Google Shape;3879;p47">
                <a:extLst>
                  <a:ext uri="{FF2B5EF4-FFF2-40B4-BE49-F238E27FC236}">
                    <a16:creationId xmlns:a16="http://schemas.microsoft.com/office/drawing/2014/main" id="{89E50D05-27E5-E145-A3BB-3B5B8F539FF3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880;p47">
                <a:extLst>
                  <a:ext uri="{FF2B5EF4-FFF2-40B4-BE49-F238E27FC236}">
                    <a16:creationId xmlns:a16="http://schemas.microsoft.com/office/drawing/2014/main" id="{C1ABC4A4-A0C1-6D4C-887A-3B3CA7B0DC9A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15" name="Google Shape;3881;p47">
              <a:extLst>
                <a:ext uri="{FF2B5EF4-FFF2-40B4-BE49-F238E27FC236}">
                  <a16:creationId xmlns:a16="http://schemas.microsoft.com/office/drawing/2014/main" id="{B4CFBCB8-9D8B-9B41-BDBD-D39A740CB9AD}"/>
                </a:ext>
              </a:extLst>
            </p:cNvPr>
            <p:cNvGrpSpPr/>
            <p:nvPr/>
          </p:nvGrpSpPr>
          <p:grpSpPr>
            <a:xfrm>
              <a:off x="3849905" y="2572259"/>
              <a:ext cx="74339" cy="119560"/>
              <a:chOff x="3906325" y="1984500"/>
              <a:chExt cx="156075" cy="262825"/>
            </a:xfrm>
          </p:grpSpPr>
          <p:sp>
            <p:nvSpPr>
              <p:cNvPr id="236" name="Google Shape;3882;p47">
                <a:extLst>
                  <a:ext uri="{FF2B5EF4-FFF2-40B4-BE49-F238E27FC236}">
                    <a16:creationId xmlns:a16="http://schemas.microsoft.com/office/drawing/2014/main" id="{2FB6F1F1-9654-3B4C-A64A-13E051DF786E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37" name="Google Shape;3883;p47">
                <a:extLst>
                  <a:ext uri="{FF2B5EF4-FFF2-40B4-BE49-F238E27FC236}">
                    <a16:creationId xmlns:a16="http://schemas.microsoft.com/office/drawing/2014/main" id="{241A54EC-BDF7-854B-AED1-FA4F73770182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3884;p47">
              <a:extLst>
                <a:ext uri="{FF2B5EF4-FFF2-40B4-BE49-F238E27FC236}">
                  <a16:creationId xmlns:a16="http://schemas.microsoft.com/office/drawing/2014/main" id="{7383EB3F-5279-5A4E-A2EB-9CF1D5A4EDC4}"/>
                </a:ext>
              </a:extLst>
            </p:cNvPr>
            <p:cNvGrpSpPr/>
            <p:nvPr/>
          </p:nvGrpSpPr>
          <p:grpSpPr>
            <a:xfrm>
              <a:off x="2654821" y="2414346"/>
              <a:ext cx="667570" cy="558732"/>
              <a:chOff x="1397225" y="1637375"/>
              <a:chExt cx="1401575" cy="1228250"/>
            </a:xfrm>
          </p:grpSpPr>
          <p:sp>
            <p:nvSpPr>
              <p:cNvPr id="232" name="Google Shape;3885;p47">
                <a:extLst>
                  <a:ext uri="{FF2B5EF4-FFF2-40B4-BE49-F238E27FC236}">
                    <a16:creationId xmlns:a16="http://schemas.microsoft.com/office/drawing/2014/main" id="{0642642F-EFE3-E04D-AE64-F4C977510A42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33" name="Google Shape;3886;p47">
                <a:extLst>
                  <a:ext uri="{FF2B5EF4-FFF2-40B4-BE49-F238E27FC236}">
                    <a16:creationId xmlns:a16="http://schemas.microsoft.com/office/drawing/2014/main" id="{60EF7B94-70AA-0046-8733-5A942587F8A5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4" name="Google Shape;3887;p47">
                  <a:extLst>
                    <a:ext uri="{FF2B5EF4-FFF2-40B4-BE49-F238E27FC236}">
                      <a16:creationId xmlns:a16="http://schemas.microsoft.com/office/drawing/2014/main" id="{D25CB978-C546-4B41-88EE-391DF6B26F80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3888;p47">
                  <a:extLst>
                    <a:ext uri="{FF2B5EF4-FFF2-40B4-BE49-F238E27FC236}">
                      <a16:creationId xmlns:a16="http://schemas.microsoft.com/office/drawing/2014/main" id="{054DEB6F-55B4-1547-91B6-F3D9031449D6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" name="Google Shape;3889;p47">
              <a:extLst>
                <a:ext uri="{FF2B5EF4-FFF2-40B4-BE49-F238E27FC236}">
                  <a16:creationId xmlns:a16="http://schemas.microsoft.com/office/drawing/2014/main" id="{AD4A9CE1-5405-D646-88FE-FD23A31FC0C6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30" name="Google Shape;3890;p47">
                <a:extLst>
                  <a:ext uri="{FF2B5EF4-FFF2-40B4-BE49-F238E27FC236}">
                    <a16:creationId xmlns:a16="http://schemas.microsoft.com/office/drawing/2014/main" id="{A565698F-5EC9-3F45-8503-9FC113F6087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31" name="Google Shape;3891;p47">
                <a:extLst>
                  <a:ext uri="{FF2B5EF4-FFF2-40B4-BE49-F238E27FC236}">
                    <a16:creationId xmlns:a16="http://schemas.microsoft.com/office/drawing/2014/main" id="{6B0CA155-8E78-0B48-8C49-AB9DEA692A90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8" name="Google Shape;3892;p47">
              <a:extLst>
                <a:ext uri="{FF2B5EF4-FFF2-40B4-BE49-F238E27FC236}">
                  <a16:creationId xmlns:a16="http://schemas.microsoft.com/office/drawing/2014/main" id="{C323AAD2-DBA7-2A49-9C20-2DC345420BAA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8" name="Google Shape;3893;p47">
                <a:extLst>
                  <a:ext uri="{FF2B5EF4-FFF2-40B4-BE49-F238E27FC236}">
                    <a16:creationId xmlns:a16="http://schemas.microsoft.com/office/drawing/2014/main" id="{C0622B34-18DC-3A43-BDB2-2DEEAA05B93B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29" name="Google Shape;3894;p47">
                <a:extLst>
                  <a:ext uri="{FF2B5EF4-FFF2-40B4-BE49-F238E27FC236}">
                    <a16:creationId xmlns:a16="http://schemas.microsoft.com/office/drawing/2014/main" id="{DB158229-D2D0-BB4C-B112-25E24099B4C7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3895;p47">
              <a:extLst>
                <a:ext uri="{FF2B5EF4-FFF2-40B4-BE49-F238E27FC236}">
                  <a16:creationId xmlns:a16="http://schemas.microsoft.com/office/drawing/2014/main" id="{1E884A97-A498-1C44-92D8-42C1232D87AF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6" name="Google Shape;3896;p47">
                <a:extLst>
                  <a:ext uri="{FF2B5EF4-FFF2-40B4-BE49-F238E27FC236}">
                    <a16:creationId xmlns:a16="http://schemas.microsoft.com/office/drawing/2014/main" id="{F5CD4B19-45E9-694D-8CCE-91EE11EEC17F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27" name="Google Shape;3897;p47">
                <a:extLst>
                  <a:ext uri="{FF2B5EF4-FFF2-40B4-BE49-F238E27FC236}">
                    <a16:creationId xmlns:a16="http://schemas.microsoft.com/office/drawing/2014/main" id="{A02506BC-FA20-8A41-9FD3-FA110FBFCAFA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3898;p47">
              <a:extLst>
                <a:ext uri="{FF2B5EF4-FFF2-40B4-BE49-F238E27FC236}">
                  <a16:creationId xmlns:a16="http://schemas.microsoft.com/office/drawing/2014/main" id="{D820C717-5D20-9946-A9A6-666D2A6EE824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99;p47">
              <a:extLst>
                <a:ext uri="{FF2B5EF4-FFF2-40B4-BE49-F238E27FC236}">
                  <a16:creationId xmlns:a16="http://schemas.microsoft.com/office/drawing/2014/main" id="{B4F2E203-12D1-CF4F-861A-FE47A7CC8EEC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00;p47">
              <a:extLst>
                <a:ext uri="{FF2B5EF4-FFF2-40B4-BE49-F238E27FC236}">
                  <a16:creationId xmlns:a16="http://schemas.microsoft.com/office/drawing/2014/main" id="{42CFA3AB-E016-9345-A1D4-FD3746C3D668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3" name="Google Shape;3901;p47">
              <a:extLst>
                <a:ext uri="{FF2B5EF4-FFF2-40B4-BE49-F238E27FC236}">
                  <a16:creationId xmlns:a16="http://schemas.microsoft.com/office/drawing/2014/main" id="{8C4421A5-BF31-E64D-B81C-5FE3A3FBFD29}"/>
                </a:ext>
              </a:extLst>
            </p:cNvPr>
            <p:cNvGrpSpPr/>
            <p:nvPr/>
          </p:nvGrpSpPr>
          <p:grpSpPr>
            <a:xfrm>
              <a:off x="2905208" y="2311077"/>
              <a:ext cx="596711" cy="528987"/>
              <a:chOff x="1922950" y="1410350"/>
              <a:chExt cx="1252825" cy="1162875"/>
            </a:xfrm>
          </p:grpSpPr>
          <p:sp>
            <p:nvSpPr>
              <p:cNvPr id="210" name="Google Shape;3902;p47">
                <a:extLst>
                  <a:ext uri="{FF2B5EF4-FFF2-40B4-BE49-F238E27FC236}">
                    <a16:creationId xmlns:a16="http://schemas.microsoft.com/office/drawing/2014/main" id="{63E65D7D-524D-6E4A-8F08-11EB47EAECE4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903;p47">
                <a:extLst>
                  <a:ext uri="{FF2B5EF4-FFF2-40B4-BE49-F238E27FC236}">
                    <a16:creationId xmlns:a16="http://schemas.microsoft.com/office/drawing/2014/main" id="{03EBCD13-1641-BB43-A31C-27861F483A7D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904;p47">
                <a:extLst>
                  <a:ext uri="{FF2B5EF4-FFF2-40B4-BE49-F238E27FC236}">
                    <a16:creationId xmlns:a16="http://schemas.microsoft.com/office/drawing/2014/main" id="{0B3D76D3-2912-B740-80D8-5238067302A4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905;p47">
                <a:extLst>
                  <a:ext uri="{FF2B5EF4-FFF2-40B4-BE49-F238E27FC236}">
                    <a16:creationId xmlns:a16="http://schemas.microsoft.com/office/drawing/2014/main" id="{18BAB8CC-CFC3-C142-A3B6-FF8ED4B6A5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906;p47">
                <a:extLst>
                  <a:ext uri="{FF2B5EF4-FFF2-40B4-BE49-F238E27FC236}">
                    <a16:creationId xmlns:a16="http://schemas.microsoft.com/office/drawing/2014/main" id="{62596F83-2D4B-DF49-9531-F08D543A9D23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907;p47">
                <a:extLst>
                  <a:ext uri="{FF2B5EF4-FFF2-40B4-BE49-F238E27FC236}">
                    <a16:creationId xmlns:a16="http://schemas.microsoft.com/office/drawing/2014/main" id="{09774488-1F41-DB49-8F3E-A355CF11BF85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908;p47">
                <a:extLst>
                  <a:ext uri="{FF2B5EF4-FFF2-40B4-BE49-F238E27FC236}">
                    <a16:creationId xmlns:a16="http://schemas.microsoft.com/office/drawing/2014/main" id="{69D31CFD-C1DE-EB4D-A9CA-FD213C64A1ED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909;p47">
                <a:extLst>
                  <a:ext uri="{FF2B5EF4-FFF2-40B4-BE49-F238E27FC236}">
                    <a16:creationId xmlns:a16="http://schemas.microsoft.com/office/drawing/2014/main" id="{C590DC73-82EF-BE45-98E1-28F3C0F7F4D5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910;p47">
                <a:extLst>
                  <a:ext uri="{FF2B5EF4-FFF2-40B4-BE49-F238E27FC236}">
                    <a16:creationId xmlns:a16="http://schemas.microsoft.com/office/drawing/2014/main" id="{B9260BCE-1292-154B-AC13-B1D6FA336148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911;p47">
                <a:extLst>
                  <a:ext uri="{FF2B5EF4-FFF2-40B4-BE49-F238E27FC236}">
                    <a16:creationId xmlns:a16="http://schemas.microsoft.com/office/drawing/2014/main" id="{C17F984A-F9AC-A44A-93FC-E1062A21574F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912;p47">
                <a:extLst>
                  <a:ext uri="{FF2B5EF4-FFF2-40B4-BE49-F238E27FC236}">
                    <a16:creationId xmlns:a16="http://schemas.microsoft.com/office/drawing/2014/main" id="{1EFC48CE-BC0D-8049-B619-C563BD953610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913;p47">
                <a:extLst>
                  <a:ext uri="{FF2B5EF4-FFF2-40B4-BE49-F238E27FC236}">
                    <a16:creationId xmlns:a16="http://schemas.microsoft.com/office/drawing/2014/main" id="{0666559B-C96C-C94F-9DD5-E65693CB6539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914;p47">
                <a:extLst>
                  <a:ext uri="{FF2B5EF4-FFF2-40B4-BE49-F238E27FC236}">
                    <a16:creationId xmlns:a16="http://schemas.microsoft.com/office/drawing/2014/main" id="{CED8872B-271A-5440-B46A-9509A5EB72DA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915;p47">
                <a:extLst>
                  <a:ext uri="{FF2B5EF4-FFF2-40B4-BE49-F238E27FC236}">
                    <a16:creationId xmlns:a16="http://schemas.microsoft.com/office/drawing/2014/main" id="{6E68B355-C97D-9C44-8B01-53A1242C31C8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916;p47">
                <a:extLst>
                  <a:ext uri="{FF2B5EF4-FFF2-40B4-BE49-F238E27FC236}">
                    <a16:creationId xmlns:a16="http://schemas.microsoft.com/office/drawing/2014/main" id="{786FB30A-A1F0-8F4D-9C6E-60B59927DAAB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917;p47">
                <a:extLst>
                  <a:ext uri="{FF2B5EF4-FFF2-40B4-BE49-F238E27FC236}">
                    <a16:creationId xmlns:a16="http://schemas.microsoft.com/office/drawing/2014/main" id="{2ED1109C-B156-2E4F-8520-8230C0988FF2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4" name="Google Shape;3918;p47">
              <a:extLst>
                <a:ext uri="{FF2B5EF4-FFF2-40B4-BE49-F238E27FC236}">
                  <a16:creationId xmlns:a16="http://schemas.microsoft.com/office/drawing/2014/main" id="{2F8DF097-6C6E-1140-9AEC-FF8E78A9CB39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19;p47">
              <a:extLst>
                <a:ext uri="{FF2B5EF4-FFF2-40B4-BE49-F238E27FC236}">
                  <a16:creationId xmlns:a16="http://schemas.microsoft.com/office/drawing/2014/main" id="{427C5D06-B41C-A64B-A886-9CA87C991005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20;p47">
              <a:extLst>
                <a:ext uri="{FF2B5EF4-FFF2-40B4-BE49-F238E27FC236}">
                  <a16:creationId xmlns:a16="http://schemas.microsoft.com/office/drawing/2014/main" id="{05FA6C29-5CB3-0F45-872C-325A79BF01A7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21;p47">
              <a:extLst>
                <a:ext uri="{FF2B5EF4-FFF2-40B4-BE49-F238E27FC236}">
                  <a16:creationId xmlns:a16="http://schemas.microsoft.com/office/drawing/2014/main" id="{58902460-854C-2D43-A286-833B46EF5CC4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22;p47">
              <a:extLst>
                <a:ext uri="{FF2B5EF4-FFF2-40B4-BE49-F238E27FC236}">
                  <a16:creationId xmlns:a16="http://schemas.microsoft.com/office/drawing/2014/main" id="{63EA3275-6290-9F4F-856A-09DE62C346EE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23;p47">
              <a:extLst>
                <a:ext uri="{FF2B5EF4-FFF2-40B4-BE49-F238E27FC236}">
                  <a16:creationId xmlns:a16="http://schemas.microsoft.com/office/drawing/2014/main" id="{39E96CB4-F3AE-E44C-A7D9-E925E2368678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24;p47">
              <a:extLst>
                <a:ext uri="{FF2B5EF4-FFF2-40B4-BE49-F238E27FC236}">
                  <a16:creationId xmlns:a16="http://schemas.microsoft.com/office/drawing/2014/main" id="{E7B45413-46D5-9641-9ED9-0D0AC96D31C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925;p47">
              <a:extLst>
                <a:ext uri="{FF2B5EF4-FFF2-40B4-BE49-F238E27FC236}">
                  <a16:creationId xmlns:a16="http://schemas.microsoft.com/office/drawing/2014/main" id="{026B20F8-D20A-A74F-B53E-FB92A0CFE37C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926;p47">
              <a:extLst>
                <a:ext uri="{FF2B5EF4-FFF2-40B4-BE49-F238E27FC236}">
                  <a16:creationId xmlns:a16="http://schemas.microsoft.com/office/drawing/2014/main" id="{997DFC04-B07E-B044-95BD-F975B43190A3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927;p47">
              <a:extLst>
                <a:ext uri="{FF2B5EF4-FFF2-40B4-BE49-F238E27FC236}">
                  <a16:creationId xmlns:a16="http://schemas.microsoft.com/office/drawing/2014/main" id="{B0A274DF-6EFE-D44B-BA61-F49B03068DF5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928;p47">
              <a:extLst>
                <a:ext uri="{FF2B5EF4-FFF2-40B4-BE49-F238E27FC236}">
                  <a16:creationId xmlns:a16="http://schemas.microsoft.com/office/drawing/2014/main" id="{266C9862-452D-E144-B894-75FF93F0502E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29;p47">
              <a:extLst>
                <a:ext uri="{FF2B5EF4-FFF2-40B4-BE49-F238E27FC236}">
                  <a16:creationId xmlns:a16="http://schemas.microsoft.com/office/drawing/2014/main" id="{8D4624C8-C392-1342-A445-E12BBDB8D308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30;p47">
              <a:extLst>
                <a:ext uri="{FF2B5EF4-FFF2-40B4-BE49-F238E27FC236}">
                  <a16:creationId xmlns:a16="http://schemas.microsoft.com/office/drawing/2014/main" id="{DCEDDE98-74F5-D349-BDD0-0076DF301A86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31;p47">
              <a:extLst>
                <a:ext uri="{FF2B5EF4-FFF2-40B4-BE49-F238E27FC236}">
                  <a16:creationId xmlns:a16="http://schemas.microsoft.com/office/drawing/2014/main" id="{BAC7CC5B-E25F-6C42-9F6A-252B1028C17C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32;p47">
              <a:extLst>
                <a:ext uri="{FF2B5EF4-FFF2-40B4-BE49-F238E27FC236}">
                  <a16:creationId xmlns:a16="http://schemas.microsoft.com/office/drawing/2014/main" id="{B9DD2F20-CF57-C542-BE87-3C3A8F6C0075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33;p47">
              <a:extLst>
                <a:ext uri="{FF2B5EF4-FFF2-40B4-BE49-F238E27FC236}">
                  <a16:creationId xmlns:a16="http://schemas.microsoft.com/office/drawing/2014/main" id="{56166222-66DC-7745-955A-5D56EA1BFB82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34;p47">
              <a:extLst>
                <a:ext uri="{FF2B5EF4-FFF2-40B4-BE49-F238E27FC236}">
                  <a16:creationId xmlns:a16="http://schemas.microsoft.com/office/drawing/2014/main" id="{C7ACFC6E-DEC0-694A-8365-05E0EF1B835D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35;p47">
              <a:extLst>
                <a:ext uri="{FF2B5EF4-FFF2-40B4-BE49-F238E27FC236}">
                  <a16:creationId xmlns:a16="http://schemas.microsoft.com/office/drawing/2014/main" id="{5ACBE6E7-968C-5F43-AF7A-9F5225C3B721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36;p47">
              <a:extLst>
                <a:ext uri="{FF2B5EF4-FFF2-40B4-BE49-F238E27FC236}">
                  <a16:creationId xmlns:a16="http://schemas.microsoft.com/office/drawing/2014/main" id="{A1A7EC27-A82B-F242-96C2-E2DB3D7B954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37;p47">
              <a:extLst>
                <a:ext uri="{FF2B5EF4-FFF2-40B4-BE49-F238E27FC236}">
                  <a16:creationId xmlns:a16="http://schemas.microsoft.com/office/drawing/2014/main" id="{151CE351-57D9-D243-B44C-106E7349BB3B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5" name="Google Shape;3938;p47">
              <a:extLst>
                <a:ext uri="{FF2B5EF4-FFF2-40B4-BE49-F238E27FC236}">
                  <a16:creationId xmlns:a16="http://schemas.microsoft.com/office/drawing/2014/main" id="{4A9A3AF5-0C0E-944F-A89C-BE54C2E56F74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6" name="Google Shape;3939;p47">
              <a:extLst>
                <a:ext uri="{FF2B5EF4-FFF2-40B4-BE49-F238E27FC236}">
                  <a16:creationId xmlns:a16="http://schemas.microsoft.com/office/drawing/2014/main" id="{5609A68B-B561-374F-B0EB-710EB8B0A45E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3940;p47">
              <a:extLst>
                <a:ext uri="{FF2B5EF4-FFF2-40B4-BE49-F238E27FC236}">
                  <a16:creationId xmlns:a16="http://schemas.microsoft.com/office/drawing/2014/main" id="{9D6B910A-A017-9E41-ABE9-FD5833D14129}"/>
                </a:ext>
              </a:extLst>
            </p:cNvPr>
            <p:cNvGrpSpPr/>
            <p:nvPr/>
          </p:nvGrpSpPr>
          <p:grpSpPr>
            <a:xfrm>
              <a:off x="3280929" y="3294548"/>
              <a:ext cx="109894" cy="272225"/>
              <a:chOff x="2711750" y="3572300"/>
              <a:chExt cx="230725" cy="598425"/>
            </a:xfrm>
          </p:grpSpPr>
          <p:sp>
            <p:nvSpPr>
              <p:cNvPr id="208" name="Google Shape;3941;p47">
                <a:extLst>
                  <a:ext uri="{FF2B5EF4-FFF2-40B4-BE49-F238E27FC236}">
                    <a16:creationId xmlns:a16="http://schemas.microsoft.com/office/drawing/2014/main" id="{F8C92BAF-C2A4-9845-AE28-B33CB7EFB363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942;p47">
                <a:extLst>
                  <a:ext uri="{FF2B5EF4-FFF2-40B4-BE49-F238E27FC236}">
                    <a16:creationId xmlns:a16="http://schemas.microsoft.com/office/drawing/2014/main" id="{AFA09DB8-8E27-8B4C-A3B5-55F1F1F59B9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3943;p47">
              <a:extLst>
                <a:ext uri="{FF2B5EF4-FFF2-40B4-BE49-F238E27FC236}">
                  <a16:creationId xmlns:a16="http://schemas.microsoft.com/office/drawing/2014/main" id="{131ED6EA-D7B9-2E41-BD14-FED302CCA231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3944;p47">
              <a:extLst>
                <a:ext uri="{FF2B5EF4-FFF2-40B4-BE49-F238E27FC236}">
                  <a16:creationId xmlns:a16="http://schemas.microsoft.com/office/drawing/2014/main" id="{4230EAA8-7A6E-9040-BFDD-A9D1748059EE}"/>
                </a:ext>
              </a:extLst>
            </p:cNvPr>
            <p:cNvGrpSpPr/>
            <p:nvPr/>
          </p:nvGrpSpPr>
          <p:grpSpPr>
            <a:xfrm>
              <a:off x="3790439" y="2408626"/>
              <a:ext cx="73017" cy="75683"/>
              <a:chOff x="3781475" y="1624825"/>
              <a:chExt cx="153300" cy="166375"/>
            </a:xfrm>
          </p:grpSpPr>
          <p:sp>
            <p:nvSpPr>
              <p:cNvPr id="204" name="Google Shape;3945;p47">
                <a:extLst>
                  <a:ext uri="{FF2B5EF4-FFF2-40B4-BE49-F238E27FC236}">
                    <a16:creationId xmlns:a16="http://schemas.microsoft.com/office/drawing/2014/main" id="{F49B98EA-5C4C-EA4A-B562-B67A70CD3461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946;p47">
                <a:extLst>
                  <a:ext uri="{FF2B5EF4-FFF2-40B4-BE49-F238E27FC236}">
                    <a16:creationId xmlns:a16="http://schemas.microsoft.com/office/drawing/2014/main" id="{7E41D32F-1E3A-2A4A-963F-9FF896FA42FD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947;p47">
                <a:extLst>
                  <a:ext uri="{FF2B5EF4-FFF2-40B4-BE49-F238E27FC236}">
                    <a16:creationId xmlns:a16="http://schemas.microsoft.com/office/drawing/2014/main" id="{BA80F14E-9862-0B4E-A6B5-6130220F72EF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948;p47">
                <a:extLst>
                  <a:ext uri="{FF2B5EF4-FFF2-40B4-BE49-F238E27FC236}">
                    <a16:creationId xmlns:a16="http://schemas.microsoft.com/office/drawing/2014/main" id="{214D63C3-61FD-A645-8C94-3A07F75D3B31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" name="Google Shape;3949;p47">
              <a:extLst>
                <a:ext uri="{FF2B5EF4-FFF2-40B4-BE49-F238E27FC236}">
                  <a16:creationId xmlns:a16="http://schemas.microsoft.com/office/drawing/2014/main" id="{E7CAD823-A126-5B43-BEBE-51DB67105F08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50;p47">
              <a:extLst>
                <a:ext uri="{FF2B5EF4-FFF2-40B4-BE49-F238E27FC236}">
                  <a16:creationId xmlns:a16="http://schemas.microsoft.com/office/drawing/2014/main" id="{F611D595-761F-8447-B3E5-B479107BB49B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51;p47">
              <a:extLst>
                <a:ext uri="{FF2B5EF4-FFF2-40B4-BE49-F238E27FC236}">
                  <a16:creationId xmlns:a16="http://schemas.microsoft.com/office/drawing/2014/main" id="{05468A0E-7C04-0141-84C3-641E8FC79403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52;p47">
              <a:extLst>
                <a:ext uri="{FF2B5EF4-FFF2-40B4-BE49-F238E27FC236}">
                  <a16:creationId xmlns:a16="http://schemas.microsoft.com/office/drawing/2014/main" id="{70255905-C78A-0646-81B6-88B47E7485A2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953;p47">
              <a:extLst>
                <a:ext uri="{FF2B5EF4-FFF2-40B4-BE49-F238E27FC236}">
                  <a16:creationId xmlns:a16="http://schemas.microsoft.com/office/drawing/2014/main" id="{6937DE6A-73A8-7249-8E52-F579B0AE8EF2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954;p47">
              <a:extLst>
                <a:ext uri="{FF2B5EF4-FFF2-40B4-BE49-F238E27FC236}">
                  <a16:creationId xmlns:a16="http://schemas.microsoft.com/office/drawing/2014/main" id="{CBA9C598-FB08-5644-B0F4-00FFBF9EA9ED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55;p47">
              <a:extLst>
                <a:ext uri="{FF2B5EF4-FFF2-40B4-BE49-F238E27FC236}">
                  <a16:creationId xmlns:a16="http://schemas.microsoft.com/office/drawing/2014/main" id="{08FEDF5B-C971-9D47-BABD-DCBCEB21CD76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3956;p47">
              <a:extLst>
                <a:ext uri="{FF2B5EF4-FFF2-40B4-BE49-F238E27FC236}">
                  <a16:creationId xmlns:a16="http://schemas.microsoft.com/office/drawing/2014/main" id="{8FAAFE44-3D1F-8A40-8767-61AF9A5567B2}"/>
                </a:ext>
              </a:extLst>
            </p:cNvPr>
            <p:cNvGrpSpPr/>
            <p:nvPr/>
          </p:nvGrpSpPr>
          <p:grpSpPr>
            <a:xfrm>
              <a:off x="4403338" y="3107749"/>
              <a:ext cx="316680" cy="101374"/>
              <a:chOff x="5068275" y="3161675"/>
              <a:chExt cx="664875" cy="222850"/>
            </a:xfrm>
          </p:grpSpPr>
          <p:sp>
            <p:nvSpPr>
              <p:cNvPr id="200" name="Google Shape;3957;p47">
                <a:extLst>
                  <a:ext uri="{FF2B5EF4-FFF2-40B4-BE49-F238E27FC236}">
                    <a16:creationId xmlns:a16="http://schemas.microsoft.com/office/drawing/2014/main" id="{92CA9E1C-76B9-604B-BC37-3C2C766008CF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958;p47">
                <a:extLst>
                  <a:ext uri="{FF2B5EF4-FFF2-40B4-BE49-F238E27FC236}">
                    <a16:creationId xmlns:a16="http://schemas.microsoft.com/office/drawing/2014/main" id="{50F1CDB4-E3BA-6547-AD65-F37C93A5372D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959;p47">
                <a:extLst>
                  <a:ext uri="{FF2B5EF4-FFF2-40B4-BE49-F238E27FC236}">
                    <a16:creationId xmlns:a16="http://schemas.microsoft.com/office/drawing/2014/main" id="{E61E9DEF-DD1A-3F46-8DC9-AA562A503593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960;p47">
                <a:extLst>
                  <a:ext uri="{FF2B5EF4-FFF2-40B4-BE49-F238E27FC236}">
                    <a16:creationId xmlns:a16="http://schemas.microsoft.com/office/drawing/2014/main" id="{90F2B384-0BFC-2D4F-A975-58AB15AB7C7F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3961;p47">
              <a:extLst>
                <a:ext uri="{FF2B5EF4-FFF2-40B4-BE49-F238E27FC236}">
                  <a16:creationId xmlns:a16="http://schemas.microsoft.com/office/drawing/2014/main" id="{B29F948F-3550-2543-AC9C-24F3598054B0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962;p47">
              <a:extLst>
                <a:ext uri="{FF2B5EF4-FFF2-40B4-BE49-F238E27FC236}">
                  <a16:creationId xmlns:a16="http://schemas.microsoft.com/office/drawing/2014/main" id="{568B2A9A-AD1F-9D40-BF66-1527990B8E21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963;p47">
              <a:extLst>
                <a:ext uri="{FF2B5EF4-FFF2-40B4-BE49-F238E27FC236}">
                  <a16:creationId xmlns:a16="http://schemas.microsoft.com/office/drawing/2014/main" id="{191300EA-B983-F943-924B-8B2C72DF3D1A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64;p47">
              <a:extLst>
                <a:ext uri="{FF2B5EF4-FFF2-40B4-BE49-F238E27FC236}">
                  <a16:creationId xmlns:a16="http://schemas.microsoft.com/office/drawing/2014/main" id="{DCA429AB-69D1-CD48-9B43-190F3699203B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65;p47">
              <a:extLst>
                <a:ext uri="{FF2B5EF4-FFF2-40B4-BE49-F238E27FC236}">
                  <a16:creationId xmlns:a16="http://schemas.microsoft.com/office/drawing/2014/main" id="{324FA171-11D9-DB46-BDE2-4D8D5FF4F445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66;p47">
              <a:extLst>
                <a:ext uri="{FF2B5EF4-FFF2-40B4-BE49-F238E27FC236}">
                  <a16:creationId xmlns:a16="http://schemas.microsoft.com/office/drawing/2014/main" id="{B2F9B84C-5AFE-9142-87A9-DC56C806C6C6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967;p47">
              <a:extLst>
                <a:ext uri="{FF2B5EF4-FFF2-40B4-BE49-F238E27FC236}">
                  <a16:creationId xmlns:a16="http://schemas.microsoft.com/office/drawing/2014/main" id="{52B075F1-51F1-3948-B8DF-752EF92F55C0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968;p47">
              <a:extLst>
                <a:ext uri="{FF2B5EF4-FFF2-40B4-BE49-F238E27FC236}">
                  <a16:creationId xmlns:a16="http://schemas.microsoft.com/office/drawing/2014/main" id="{E38E6E20-C85D-244D-9DF2-A90E77233E18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969;p47">
              <a:extLst>
                <a:ext uri="{FF2B5EF4-FFF2-40B4-BE49-F238E27FC236}">
                  <a16:creationId xmlns:a16="http://schemas.microsoft.com/office/drawing/2014/main" id="{310D8DD0-20D7-C44B-A396-81785C97ED7B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970;p47">
              <a:extLst>
                <a:ext uri="{FF2B5EF4-FFF2-40B4-BE49-F238E27FC236}">
                  <a16:creationId xmlns:a16="http://schemas.microsoft.com/office/drawing/2014/main" id="{259FB9EB-FE01-E24C-8903-A06AAB4B8365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971;p47">
              <a:extLst>
                <a:ext uri="{FF2B5EF4-FFF2-40B4-BE49-F238E27FC236}">
                  <a16:creationId xmlns:a16="http://schemas.microsoft.com/office/drawing/2014/main" id="{C265CD22-92E9-B94F-A933-1EFC8AA4F398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972;p47">
              <a:extLst>
                <a:ext uri="{FF2B5EF4-FFF2-40B4-BE49-F238E27FC236}">
                  <a16:creationId xmlns:a16="http://schemas.microsoft.com/office/drawing/2014/main" id="{31C76730-CF24-B64B-82A9-7B7E65B4978E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973;p47">
              <a:extLst>
                <a:ext uri="{FF2B5EF4-FFF2-40B4-BE49-F238E27FC236}">
                  <a16:creationId xmlns:a16="http://schemas.microsoft.com/office/drawing/2014/main" id="{BEAFA681-C384-7C40-832D-1FEFD1A6B665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974;p47">
              <a:extLst>
                <a:ext uri="{FF2B5EF4-FFF2-40B4-BE49-F238E27FC236}">
                  <a16:creationId xmlns:a16="http://schemas.microsoft.com/office/drawing/2014/main" id="{BB627C79-4F02-C24F-AE7F-2FC58A503DB0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975;p47">
              <a:extLst>
                <a:ext uri="{FF2B5EF4-FFF2-40B4-BE49-F238E27FC236}">
                  <a16:creationId xmlns:a16="http://schemas.microsoft.com/office/drawing/2014/main" id="{561CFCFC-B8EF-C449-8234-75F2236FDBD6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976;p47">
              <a:extLst>
                <a:ext uri="{FF2B5EF4-FFF2-40B4-BE49-F238E27FC236}">
                  <a16:creationId xmlns:a16="http://schemas.microsoft.com/office/drawing/2014/main" id="{0D5ED6BF-56C4-4F4F-8958-ED108493612A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977;p47">
              <a:extLst>
                <a:ext uri="{FF2B5EF4-FFF2-40B4-BE49-F238E27FC236}">
                  <a16:creationId xmlns:a16="http://schemas.microsoft.com/office/drawing/2014/main" id="{A83F1753-3D8B-FD46-AD77-DA51A6341B35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978;p47">
              <a:extLst>
                <a:ext uri="{FF2B5EF4-FFF2-40B4-BE49-F238E27FC236}">
                  <a16:creationId xmlns:a16="http://schemas.microsoft.com/office/drawing/2014/main" id="{359420B5-1EA1-D34D-BAF2-5B015F9BEC84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979;p47">
              <a:extLst>
                <a:ext uri="{FF2B5EF4-FFF2-40B4-BE49-F238E27FC236}">
                  <a16:creationId xmlns:a16="http://schemas.microsoft.com/office/drawing/2014/main" id="{FD27C80B-E2DE-FA41-B21E-2E1D06B8B3F7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980;p47">
              <a:extLst>
                <a:ext uri="{FF2B5EF4-FFF2-40B4-BE49-F238E27FC236}">
                  <a16:creationId xmlns:a16="http://schemas.microsoft.com/office/drawing/2014/main" id="{D1C66F37-D1B7-5D4C-9EBD-EA6CEA2B80E7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981;p47">
              <a:extLst>
                <a:ext uri="{FF2B5EF4-FFF2-40B4-BE49-F238E27FC236}">
                  <a16:creationId xmlns:a16="http://schemas.microsoft.com/office/drawing/2014/main" id="{E2855DCB-5733-7F4C-B7A2-CBE4ADE054AC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982;p47">
              <a:extLst>
                <a:ext uri="{FF2B5EF4-FFF2-40B4-BE49-F238E27FC236}">
                  <a16:creationId xmlns:a16="http://schemas.microsoft.com/office/drawing/2014/main" id="{81FE5FB8-9483-F740-8253-481D97235D66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983;p47">
              <a:extLst>
                <a:ext uri="{FF2B5EF4-FFF2-40B4-BE49-F238E27FC236}">
                  <a16:creationId xmlns:a16="http://schemas.microsoft.com/office/drawing/2014/main" id="{773D0E11-9B44-EA4A-80F0-164A232F6DF0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984;p47">
              <a:extLst>
                <a:ext uri="{FF2B5EF4-FFF2-40B4-BE49-F238E27FC236}">
                  <a16:creationId xmlns:a16="http://schemas.microsoft.com/office/drawing/2014/main" id="{46957E14-3E5F-A045-BBE0-FBBB39287E15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985;p47">
              <a:extLst>
                <a:ext uri="{FF2B5EF4-FFF2-40B4-BE49-F238E27FC236}">
                  <a16:creationId xmlns:a16="http://schemas.microsoft.com/office/drawing/2014/main" id="{7B39E213-AE39-A948-9AD2-E16D5B900874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986;p47">
              <a:extLst>
                <a:ext uri="{FF2B5EF4-FFF2-40B4-BE49-F238E27FC236}">
                  <a16:creationId xmlns:a16="http://schemas.microsoft.com/office/drawing/2014/main" id="{8BCB6506-4274-3646-8963-88D9D6F3F91C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987;p47">
              <a:extLst>
                <a:ext uri="{FF2B5EF4-FFF2-40B4-BE49-F238E27FC236}">
                  <a16:creationId xmlns:a16="http://schemas.microsoft.com/office/drawing/2014/main" id="{8A28BFB6-A581-3645-B70B-9D6E6272D0D9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988;p47">
              <a:extLst>
                <a:ext uri="{FF2B5EF4-FFF2-40B4-BE49-F238E27FC236}">
                  <a16:creationId xmlns:a16="http://schemas.microsoft.com/office/drawing/2014/main" id="{3BD869D9-97C5-6042-A4E8-C1F46984A05C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89;p47">
              <a:extLst>
                <a:ext uri="{FF2B5EF4-FFF2-40B4-BE49-F238E27FC236}">
                  <a16:creationId xmlns:a16="http://schemas.microsoft.com/office/drawing/2014/main" id="{8A215B1B-EA85-E84D-BA45-23512FCB0DAE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3990;p47">
              <a:extLst>
                <a:ext uri="{FF2B5EF4-FFF2-40B4-BE49-F238E27FC236}">
                  <a16:creationId xmlns:a16="http://schemas.microsoft.com/office/drawing/2014/main" id="{6E3A820A-055E-844F-8C74-F6870784FDD8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98" name="Google Shape;3991;p47">
                <a:extLst>
                  <a:ext uri="{FF2B5EF4-FFF2-40B4-BE49-F238E27FC236}">
                    <a16:creationId xmlns:a16="http://schemas.microsoft.com/office/drawing/2014/main" id="{FB884454-1B4F-4848-9770-C4403EF156F9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992;p47">
                <a:extLst>
                  <a:ext uri="{FF2B5EF4-FFF2-40B4-BE49-F238E27FC236}">
                    <a16:creationId xmlns:a16="http://schemas.microsoft.com/office/drawing/2014/main" id="{7C80AB07-9EA0-9F47-8B84-83597D36821F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3993;p47">
              <a:extLst>
                <a:ext uri="{FF2B5EF4-FFF2-40B4-BE49-F238E27FC236}">
                  <a16:creationId xmlns:a16="http://schemas.microsoft.com/office/drawing/2014/main" id="{AF57718A-F6A4-2E4B-B568-1C0552E17B00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3994;p47">
              <a:extLst>
                <a:ext uri="{FF2B5EF4-FFF2-40B4-BE49-F238E27FC236}">
                  <a16:creationId xmlns:a16="http://schemas.microsoft.com/office/drawing/2014/main" id="{3DB33A84-EB23-3940-AF56-A75972AFC598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96" name="Google Shape;3995;p47">
                <a:extLst>
                  <a:ext uri="{FF2B5EF4-FFF2-40B4-BE49-F238E27FC236}">
                    <a16:creationId xmlns:a16="http://schemas.microsoft.com/office/drawing/2014/main" id="{448C1337-5182-EB49-B8D4-38D51EC8A123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97" name="Google Shape;3996;p47">
                <a:extLst>
                  <a:ext uri="{FF2B5EF4-FFF2-40B4-BE49-F238E27FC236}">
                    <a16:creationId xmlns:a16="http://schemas.microsoft.com/office/drawing/2014/main" id="{A7A47C8F-05C2-4141-A2E5-8058142BDD26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3997;p47">
              <a:extLst>
                <a:ext uri="{FF2B5EF4-FFF2-40B4-BE49-F238E27FC236}">
                  <a16:creationId xmlns:a16="http://schemas.microsoft.com/office/drawing/2014/main" id="{5AC8A5D2-96EC-C245-BABF-6694D6FF3199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98;p47">
              <a:extLst>
                <a:ext uri="{FF2B5EF4-FFF2-40B4-BE49-F238E27FC236}">
                  <a16:creationId xmlns:a16="http://schemas.microsoft.com/office/drawing/2014/main" id="{C6458056-2F80-5748-BEC1-8A06B254F276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99;p47">
              <a:extLst>
                <a:ext uri="{FF2B5EF4-FFF2-40B4-BE49-F238E27FC236}">
                  <a16:creationId xmlns:a16="http://schemas.microsoft.com/office/drawing/2014/main" id="{AEF115F4-356A-354F-8587-8CB9207F6466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000;p47">
              <a:extLst>
                <a:ext uri="{FF2B5EF4-FFF2-40B4-BE49-F238E27FC236}">
                  <a16:creationId xmlns:a16="http://schemas.microsoft.com/office/drawing/2014/main" id="{C3901E34-E8DC-DA43-B2C0-A46DA3187A36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001;p47">
              <a:extLst>
                <a:ext uri="{FF2B5EF4-FFF2-40B4-BE49-F238E27FC236}">
                  <a16:creationId xmlns:a16="http://schemas.microsoft.com/office/drawing/2014/main" id="{634CA839-A94F-0547-9AAC-CC0E71EBFE95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002;p47">
              <a:extLst>
                <a:ext uri="{FF2B5EF4-FFF2-40B4-BE49-F238E27FC236}">
                  <a16:creationId xmlns:a16="http://schemas.microsoft.com/office/drawing/2014/main" id="{A8A338B8-347E-334F-A239-4B99B0B39888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003;p47">
              <a:extLst>
                <a:ext uri="{FF2B5EF4-FFF2-40B4-BE49-F238E27FC236}">
                  <a16:creationId xmlns:a16="http://schemas.microsoft.com/office/drawing/2014/main" id="{23E2C2F6-B0BF-4248-AEFA-555E43C67756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004;p47">
              <a:extLst>
                <a:ext uri="{FF2B5EF4-FFF2-40B4-BE49-F238E27FC236}">
                  <a16:creationId xmlns:a16="http://schemas.microsoft.com/office/drawing/2014/main" id="{3EC06844-4B30-2E40-B618-662858356D34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" name="Google Shape;4005;p47">
              <a:extLst>
                <a:ext uri="{FF2B5EF4-FFF2-40B4-BE49-F238E27FC236}">
                  <a16:creationId xmlns:a16="http://schemas.microsoft.com/office/drawing/2014/main" id="{832E7346-1558-AC46-9EF1-D3D4BCBC8F51}"/>
                </a:ext>
              </a:extLst>
            </p:cNvPr>
            <p:cNvGrpSpPr/>
            <p:nvPr/>
          </p:nvGrpSpPr>
          <p:grpSpPr>
            <a:xfrm>
              <a:off x="4295402" y="3079826"/>
              <a:ext cx="14966" cy="27138"/>
              <a:chOff x="4842300" y="3099950"/>
              <a:chExt cx="31425" cy="59650"/>
            </a:xfrm>
          </p:grpSpPr>
          <p:sp>
            <p:nvSpPr>
              <p:cNvPr id="192" name="Google Shape;4006;p47">
                <a:extLst>
                  <a:ext uri="{FF2B5EF4-FFF2-40B4-BE49-F238E27FC236}">
                    <a16:creationId xmlns:a16="http://schemas.microsoft.com/office/drawing/2014/main" id="{CF6E02AF-4632-6C46-A945-606B2786377C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007;p47">
                <a:extLst>
                  <a:ext uri="{FF2B5EF4-FFF2-40B4-BE49-F238E27FC236}">
                    <a16:creationId xmlns:a16="http://schemas.microsoft.com/office/drawing/2014/main" id="{215C518D-B403-DF43-8AC1-A067CCFF41C7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008;p47">
                <a:extLst>
                  <a:ext uri="{FF2B5EF4-FFF2-40B4-BE49-F238E27FC236}">
                    <a16:creationId xmlns:a16="http://schemas.microsoft.com/office/drawing/2014/main" id="{CE401184-A163-154B-9D65-89A21F6FE3D9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009;p47">
                <a:extLst>
                  <a:ext uri="{FF2B5EF4-FFF2-40B4-BE49-F238E27FC236}">
                    <a16:creationId xmlns:a16="http://schemas.microsoft.com/office/drawing/2014/main" id="{96113CB3-138D-C246-B2F9-A63301060855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" name="Google Shape;4010;p47">
              <a:extLst>
                <a:ext uri="{FF2B5EF4-FFF2-40B4-BE49-F238E27FC236}">
                  <a16:creationId xmlns:a16="http://schemas.microsoft.com/office/drawing/2014/main" id="{B70DE8DA-AD7F-C64F-A280-CCE4F47F712D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011;p47">
              <a:extLst>
                <a:ext uri="{FF2B5EF4-FFF2-40B4-BE49-F238E27FC236}">
                  <a16:creationId xmlns:a16="http://schemas.microsoft.com/office/drawing/2014/main" id="{8F310E4A-A67C-1640-BC81-5864EBAE2BAD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012;p47">
              <a:extLst>
                <a:ext uri="{FF2B5EF4-FFF2-40B4-BE49-F238E27FC236}">
                  <a16:creationId xmlns:a16="http://schemas.microsoft.com/office/drawing/2014/main" id="{F8CB703F-FB65-4445-BB47-D1587420D46A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013;p47">
              <a:extLst>
                <a:ext uri="{FF2B5EF4-FFF2-40B4-BE49-F238E27FC236}">
                  <a16:creationId xmlns:a16="http://schemas.microsoft.com/office/drawing/2014/main" id="{D40E83EA-7B8A-4C4F-A7E2-D6C2A5217FE5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014;p47">
              <a:extLst>
                <a:ext uri="{FF2B5EF4-FFF2-40B4-BE49-F238E27FC236}">
                  <a16:creationId xmlns:a16="http://schemas.microsoft.com/office/drawing/2014/main" id="{CD9367D0-C82F-7248-B639-F33CF3836ACE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015;p47">
              <a:extLst>
                <a:ext uri="{FF2B5EF4-FFF2-40B4-BE49-F238E27FC236}">
                  <a16:creationId xmlns:a16="http://schemas.microsoft.com/office/drawing/2014/main" id="{2C1AFF94-C758-CB4B-B11D-C25ECFEEFD2E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016;p47">
              <a:extLst>
                <a:ext uri="{FF2B5EF4-FFF2-40B4-BE49-F238E27FC236}">
                  <a16:creationId xmlns:a16="http://schemas.microsoft.com/office/drawing/2014/main" id="{E572602A-D63E-9F49-B4A5-D08F92A1A508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017;p47">
              <a:extLst>
                <a:ext uri="{FF2B5EF4-FFF2-40B4-BE49-F238E27FC236}">
                  <a16:creationId xmlns:a16="http://schemas.microsoft.com/office/drawing/2014/main" id="{FA7801D4-0CDE-D043-9184-A5FBCBB02027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4018;p47">
              <a:extLst>
                <a:ext uri="{FF2B5EF4-FFF2-40B4-BE49-F238E27FC236}">
                  <a16:creationId xmlns:a16="http://schemas.microsoft.com/office/drawing/2014/main" id="{FED2EE18-3BA9-7F4B-A2D6-00BD3704659D}"/>
                </a:ext>
              </a:extLst>
            </p:cNvPr>
            <p:cNvGrpSpPr/>
            <p:nvPr/>
          </p:nvGrpSpPr>
          <p:grpSpPr>
            <a:xfrm>
              <a:off x="3831598" y="2816176"/>
              <a:ext cx="37389" cy="27616"/>
              <a:chOff x="3866750" y="2520350"/>
              <a:chExt cx="78475" cy="60700"/>
            </a:xfrm>
          </p:grpSpPr>
          <p:sp>
            <p:nvSpPr>
              <p:cNvPr id="188" name="Google Shape;4019;p47">
                <a:extLst>
                  <a:ext uri="{FF2B5EF4-FFF2-40B4-BE49-F238E27FC236}">
                    <a16:creationId xmlns:a16="http://schemas.microsoft.com/office/drawing/2014/main" id="{06AE68FC-39FD-6F4C-AC06-DB9948CBB2DE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020;p47">
                <a:extLst>
                  <a:ext uri="{FF2B5EF4-FFF2-40B4-BE49-F238E27FC236}">
                    <a16:creationId xmlns:a16="http://schemas.microsoft.com/office/drawing/2014/main" id="{640871C7-1335-F24F-ACBB-E25DFDC126B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021;p47">
                <a:extLst>
                  <a:ext uri="{FF2B5EF4-FFF2-40B4-BE49-F238E27FC236}">
                    <a16:creationId xmlns:a16="http://schemas.microsoft.com/office/drawing/2014/main" id="{BD1DB195-A601-E24E-AE52-DABA8B5E6F57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022;p47">
                <a:extLst>
                  <a:ext uri="{FF2B5EF4-FFF2-40B4-BE49-F238E27FC236}">
                    <a16:creationId xmlns:a16="http://schemas.microsoft.com/office/drawing/2014/main" id="{57040F89-B5A1-4E47-ADEF-D648F7FAB6D5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" name="Google Shape;4023;p47">
              <a:extLst>
                <a:ext uri="{FF2B5EF4-FFF2-40B4-BE49-F238E27FC236}">
                  <a16:creationId xmlns:a16="http://schemas.microsoft.com/office/drawing/2014/main" id="{CB69782B-E999-F343-AFD8-B0618DE50553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024;p47">
              <a:extLst>
                <a:ext uri="{FF2B5EF4-FFF2-40B4-BE49-F238E27FC236}">
                  <a16:creationId xmlns:a16="http://schemas.microsoft.com/office/drawing/2014/main" id="{02939638-768D-6D40-839E-10B00BEDC565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025;p47">
              <a:extLst>
                <a:ext uri="{FF2B5EF4-FFF2-40B4-BE49-F238E27FC236}">
                  <a16:creationId xmlns:a16="http://schemas.microsoft.com/office/drawing/2014/main" id="{E2BC7831-521C-CA49-819B-110A3EED4B52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026;p47">
              <a:extLst>
                <a:ext uri="{FF2B5EF4-FFF2-40B4-BE49-F238E27FC236}">
                  <a16:creationId xmlns:a16="http://schemas.microsoft.com/office/drawing/2014/main" id="{F59820CE-0F26-234E-9A53-5F1FE861B009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027;p47">
              <a:extLst>
                <a:ext uri="{FF2B5EF4-FFF2-40B4-BE49-F238E27FC236}">
                  <a16:creationId xmlns:a16="http://schemas.microsoft.com/office/drawing/2014/main" id="{4090F053-A1EA-8E4B-95A6-A31FFC756789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028;p47">
              <a:extLst>
                <a:ext uri="{FF2B5EF4-FFF2-40B4-BE49-F238E27FC236}">
                  <a16:creationId xmlns:a16="http://schemas.microsoft.com/office/drawing/2014/main" id="{0B1624F5-1534-174A-BCF0-E868FACB261B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029;p47">
              <a:extLst>
                <a:ext uri="{FF2B5EF4-FFF2-40B4-BE49-F238E27FC236}">
                  <a16:creationId xmlns:a16="http://schemas.microsoft.com/office/drawing/2014/main" id="{B169085B-1F79-A14E-AFF4-D579345CCA50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030;p47">
              <a:extLst>
                <a:ext uri="{FF2B5EF4-FFF2-40B4-BE49-F238E27FC236}">
                  <a16:creationId xmlns:a16="http://schemas.microsoft.com/office/drawing/2014/main" id="{89A09D03-28F8-8849-ABE0-461DFB7EA1D0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031;p47">
              <a:extLst>
                <a:ext uri="{FF2B5EF4-FFF2-40B4-BE49-F238E27FC236}">
                  <a16:creationId xmlns:a16="http://schemas.microsoft.com/office/drawing/2014/main" id="{B2D888FE-9D52-EC41-A1BD-1B45829EAA1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032;p47">
              <a:extLst>
                <a:ext uri="{FF2B5EF4-FFF2-40B4-BE49-F238E27FC236}">
                  <a16:creationId xmlns:a16="http://schemas.microsoft.com/office/drawing/2014/main" id="{CF9E60E4-D6A9-3343-8EEE-2ED85AEB6C17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033;p47">
              <a:extLst>
                <a:ext uri="{FF2B5EF4-FFF2-40B4-BE49-F238E27FC236}">
                  <a16:creationId xmlns:a16="http://schemas.microsoft.com/office/drawing/2014/main" id="{B4943C8C-5D8B-7441-B26C-93FB2F5C9B31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034;p47">
              <a:extLst>
                <a:ext uri="{FF2B5EF4-FFF2-40B4-BE49-F238E27FC236}">
                  <a16:creationId xmlns:a16="http://schemas.microsoft.com/office/drawing/2014/main" id="{C4C839AE-107B-2C4A-9D3F-6CE56D2D98DE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035;p47">
              <a:extLst>
                <a:ext uri="{FF2B5EF4-FFF2-40B4-BE49-F238E27FC236}">
                  <a16:creationId xmlns:a16="http://schemas.microsoft.com/office/drawing/2014/main" id="{FEAFF7EC-08D0-4245-9D43-5762D67835E5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036;p47">
              <a:extLst>
                <a:ext uri="{FF2B5EF4-FFF2-40B4-BE49-F238E27FC236}">
                  <a16:creationId xmlns:a16="http://schemas.microsoft.com/office/drawing/2014/main" id="{18904CDE-6CD2-524B-B10B-70AEC60FAFBD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037;p47">
              <a:extLst>
                <a:ext uri="{FF2B5EF4-FFF2-40B4-BE49-F238E27FC236}">
                  <a16:creationId xmlns:a16="http://schemas.microsoft.com/office/drawing/2014/main" id="{D32A7C2D-DD8A-B84A-99F2-D73F4CC061EE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038;p47">
              <a:extLst>
                <a:ext uri="{FF2B5EF4-FFF2-40B4-BE49-F238E27FC236}">
                  <a16:creationId xmlns:a16="http://schemas.microsoft.com/office/drawing/2014/main" id="{3790077A-5191-D14D-BD3F-E36B71B034D2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039;p47">
              <a:extLst>
                <a:ext uri="{FF2B5EF4-FFF2-40B4-BE49-F238E27FC236}">
                  <a16:creationId xmlns:a16="http://schemas.microsoft.com/office/drawing/2014/main" id="{898FC7C1-5BBC-0647-85E3-EE8F5A8413A6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5" name="Google Shape;4040;p47">
              <a:extLst>
                <a:ext uri="{FF2B5EF4-FFF2-40B4-BE49-F238E27FC236}">
                  <a16:creationId xmlns:a16="http://schemas.microsoft.com/office/drawing/2014/main" id="{3D33CC0E-F407-AC43-81FD-3F1CA5E504DB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041;p47">
              <a:extLst>
                <a:ext uri="{FF2B5EF4-FFF2-40B4-BE49-F238E27FC236}">
                  <a16:creationId xmlns:a16="http://schemas.microsoft.com/office/drawing/2014/main" id="{2786416E-7AF0-9346-8069-534705C981F2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042;p47">
              <a:extLst>
                <a:ext uri="{FF2B5EF4-FFF2-40B4-BE49-F238E27FC236}">
                  <a16:creationId xmlns:a16="http://schemas.microsoft.com/office/drawing/2014/main" id="{25E68DEC-5B00-3E44-B4F4-63E54F7A4A48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043;p47">
              <a:extLst>
                <a:ext uri="{FF2B5EF4-FFF2-40B4-BE49-F238E27FC236}">
                  <a16:creationId xmlns:a16="http://schemas.microsoft.com/office/drawing/2014/main" id="{489823D1-385A-8F40-866C-117BDFC729BE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044;p47">
              <a:extLst>
                <a:ext uri="{FF2B5EF4-FFF2-40B4-BE49-F238E27FC236}">
                  <a16:creationId xmlns:a16="http://schemas.microsoft.com/office/drawing/2014/main" id="{01F36951-3CF2-B44C-93AE-36E9ACCD0227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45;p47">
              <a:extLst>
                <a:ext uri="{FF2B5EF4-FFF2-40B4-BE49-F238E27FC236}">
                  <a16:creationId xmlns:a16="http://schemas.microsoft.com/office/drawing/2014/main" id="{B88F4FBA-B42B-374D-A518-6DBB99ACB77D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046;p47">
              <a:extLst>
                <a:ext uri="{FF2B5EF4-FFF2-40B4-BE49-F238E27FC236}">
                  <a16:creationId xmlns:a16="http://schemas.microsoft.com/office/drawing/2014/main" id="{DF715690-738F-0942-8A3A-DEC1BFB0C7B2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047;p47">
              <a:extLst>
                <a:ext uri="{FF2B5EF4-FFF2-40B4-BE49-F238E27FC236}">
                  <a16:creationId xmlns:a16="http://schemas.microsoft.com/office/drawing/2014/main" id="{71D18E58-E64D-DE4E-941D-5E575092ED46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048;p47">
              <a:extLst>
                <a:ext uri="{FF2B5EF4-FFF2-40B4-BE49-F238E27FC236}">
                  <a16:creationId xmlns:a16="http://schemas.microsoft.com/office/drawing/2014/main" id="{8CD1B0B1-9ACE-304A-86AB-535B7CC48AE1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049;p47">
              <a:extLst>
                <a:ext uri="{FF2B5EF4-FFF2-40B4-BE49-F238E27FC236}">
                  <a16:creationId xmlns:a16="http://schemas.microsoft.com/office/drawing/2014/main" id="{5DC39758-4C3E-134D-999F-FB79B401930A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050;p47">
              <a:extLst>
                <a:ext uri="{FF2B5EF4-FFF2-40B4-BE49-F238E27FC236}">
                  <a16:creationId xmlns:a16="http://schemas.microsoft.com/office/drawing/2014/main" id="{D01150B5-8BC3-A44B-931C-A4AF8218E5C1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051;p47">
              <a:extLst>
                <a:ext uri="{FF2B5EF4-FFF2-40B4-BE49-F238E27FC236}">
                  <a16:creationId xmlns:a16="http://schemas.microsoft.com/office/drawing/2014/main" id="{0EA7F938-C442-564D-B8A5-1A185E860F2B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7" name="Google Shape;4052;p47">
              <a:extLst>
                <a:ext uri="{FF2B5EF4-FFF2-40B4-BE49-F238E27FC236}">
                  <a16:creationId xmlns:a16="http://schemas.microsoft.com/office/drawing/2014/main" id="{C9EF6355-F415-BE45-958D-0EC41E5B006D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053;p47">
              <a:extLst>
                <a:ext uri="{FF2B5EF4-FFF2-40B4-BE49-F238E27FC236}">
                  <a16:creationId xmlns:a16="http://schemas.microsoft.com/office/drawing/2014/main" id="{D509B9C0-38CF-8845-84C0-F3861A16E3EB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054;p47">
              <a:extLst>
                <a:ext uri="{FF2B5EF4-FFF2-40B4-BE49-F238E27FC236}">
                  <a16:creationId xmlns:a16="http://schemas.microsoft.com/office/drawing/2014/main" id="{76407E7A-AD7D-A04B-AD19-2E242CB3DB9C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055;p47">
              <a:extLst>
                <a:ext uri="{FF2B5EF4-FFF2-40B4-BE49-F238E27FC236}">
                  <a16:creationId xmlns:a16="http://schemas.microsoft.com/office/drawing/2014/main" id="{ED6F9064-8736-BB4C-8CA2-E6C18B28639D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056;p47">
              <a:extLst>
                <a:ext uri="{FF2B5EF4-FFF2-40B4-BE49-F238E27FC236}">
                  <a16:creationId xmlns:a16="http://schemas.microsoft.com/office/drawing/2014/main" id="{A6DF2C27-D0E0-EF49-AF1E-A0C30B60AD80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057;p47">
              <a:extLst>
                <a:ext uri="{FF2B5EF4-FFF2-40B4-BE49-F238E27FC236}">
                  <a16:creationId xmlns:a16="http://schemas.microsoft.com/office/drawing/2014/main" id="{85DB529A-B7B3-3742-8ED4-2958796D8E4A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058;p47">
              <a:extLst>
                <a:ext uri="{FF2B5EF4-FFF2-40B4-BE49-F238E27FC236}">
                  <a16:creationId xmlns:a16="http://schemas.microsoft.com/office/drawing/2014/main" id="{DC7D5BE7-AC74-EB4B-8C16-B823D0D1AB8E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059;p47">
              <a:extLst>
                <a:ext uri="{FF2B5EF4-FFF2-40B4-BE49-F238E27FC236}">
                  <a16:creationId xmlns:a16="http://schemas.microsoft.com/office/drawing/2014/main" id="{4F1BFC8F-CC1B-1D4B-9680-7AEFF7713FBD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060;p47">
              <a:extLst>
                <a:ext uri="{FF2B5EF4-FFF2-40B4-BE49-F238E27FC236}">
                  <a16:creationId xmlns:a16="http://schemas.microsoft.com/office/drawing/2014/main" id="{F2C644E2-8C17-DB4D-8D7B-E0DB0B932EE8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061;p47">
              <a:extLst>
                <a:ext uri="{FF2B5EF4-FFF2-40B4-BE49-F238E27FC236}">
                  <a16:creationId xmlns:a16="http://schemas.microsoft.com/office/drawing/2014/main" id="{DF35221B-4160-8C41-98E3-4F766913F10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062;p47">
              <a:extLst>
                <a:ext uri="{FF2B5EF4-FFF2-40B4-BE49-F238E27FC236}">
                  <a16:creationId xmlns:a16="http://schemas.microsoft.com/office/drawing/2014/main" id="{6A2D12BC-D100-0C4B-8594-8F06EF5E3BBF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063;p47">
              <a:extLst>
                <a:ext uri="{FF2B5EF4-FFF2-40B4-BE49-F238E27FC236}">
                  <a16:creationId xmlns:a16="http://schemas.microsoft.com/office/drawing/2014/main" id="{60A7F950-6A1F-1648-A71D-93213A721F5E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064;p47">
              <a:extLst>
                <a:ext uri="{FF2B5EF4-FFF2-40B4-BE49-F238E27FC236}">
                  <a16:creationId xmlns:a16="http://schemas.microsoft.com/office/drawing/2014/main" id="{8F24A95F-FDEB-B54E-95B2-4AEA07814405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4065;p47">
              <a:extLst>
                <a:ext uri="{FF2B5EF4-FFF2-40B4-BE49-F238E27FC236}">
                  <a16:creationId xmlns:a16="http://schemas.microsoft.com/office/drawing/2014/main" id="{B8990C58-E544-0C4A-B794-C93748921066}"/>
                </a:ext>
              </a:extLst>
            </p:cNvPr>
            <p:cNvGrpSpPr/>
            <p:nvPr/>
          </p:nvGrpSpPr>
          <p:grpSpPr>
            <a:xfrm>
              <a:off x="3632710" y="3051591"/>
              <a:ext cx="63287" cy="45217"/>
              <a:chOff x="3450375" y="3038225"/>
              <a:chExt cx="132875" cy="99400"/>
            </a:xfrm>
          </p:grpSpPr>
          <p:sp>
            <p:nvSpPr>
              <p:cNvPr id="186" name="Google Shape;4066;p47">
                <a:extLst>
                  <a:ext uri="{FF2B5EF4-FFF2-40B4-BE49-F238E27FC236}">
                    <a16:creationId xmlns:a16="http://schemas.microsoft.com/office/drawing/2014/main" id="{E48B5315-F0FF-D545-BDB4-C427273F93EE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067;p47">
                <a:extLst>
                  <a:ext uri="{FF2B5EF4-FFF2-40B4-BE49-F238E27FC236}">
                    <a16:creationId xmlns:a16="http://schemas.microsoft.com/office/drawing/2014/main" id="{FCF4C3F3-14D9-1D45-8964-96FFD3B20751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4068;p47">
              <a:extLst>
                <a:ext uri="{FF2B5EF4-FFF2-40B4-BE49-F238E27FC236}">
                  <a16:creationId xmlns:a16="http://schemas.microsoft.com/office/drawing/2014/main" id="{1EE43B89-106A-E641-8A6B-95C1BA5DC75B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069;p47">
              <a:extLst>
                <a:ext uri="{FF2B5EF4-FFF2-40B4-BE49-F238E27FC236}">
                  <a16:creationId xmlns:a16="http://schemas.microsoft.com/office/drawing/2014/main" id="{B6B0FB97-E2B0-2949-9EF3-020BE0EDF1B2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070;p47">
              <a:extLst>
                <a:ext uri="{FF2B5EF4-FFF2-40B4-BE49-F238E27FC236}">
                  <a16:creationId xmlns:a16="http://schemas.microsoft.com/office/drawing/2014/main" id="{6B864D9B-6AE5-A247-A7E0-E1FC4CE532F4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071;p47">
              <a:extLst>
                <a:ext uri="{FF2B5EF4-FFF2-40B4-BE49-F238E27FC236}">
                  <a16:creationId xmlns:a16="http://schemas.microsoft.com/office/drawing/2014/main" id="{544689B3-5757-CD48-94BC-E6C62D8E8D27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072;p47">
              <a:extLst>
                <a:ext uri="{FF2B5EF4-FFF2-40B4-BE49-F238E27FC236}">
                  <a16:creationId xmlns:a16="http://schemas.microsoft.com/office/drawing/2014/main" id="{564DD853-FAA1-C544-9700-9F31AE7A64C6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073;p47">
              <a:extLst>
                <a:ext uri="{FF2B5EF4-FFF2-40B4-BE49-F238E27FC236}">
                  <a16:creationId xmlns:a16="http://schemas.microsoft.com/office/drawing/2014/main" id="{A59FA2F2-D196-024B-996B-68BACC4386F1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074;p47">
              <a:extLst>
                <a:ext uri="{FF2B5EF4-FFF2-40B4-BE49-F238E27FC236}">
                  <a16:creationId xmlns:a16="http://schemas.microsoft.com/office/drawing/2014/main" id="{04FB526E-44BD-5D41-951F-3007F44F711D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075;p47">
              <a:extLst>
                <a:ext uri="{FF2B5EF4-FFF2-40B4-BE49-F238E27FC236}">
                  <a16:creationId xmlns:a16="http://schemas.microsoft.com/office/drawing/2014/main" id="{9641C706-C81E-E244-8D56-D63DFE30D608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076;p47">
              <a:extLst>
                <a:ext uri="{FF2B5EF4-FFF2-40B4-BE49-F238E27FC236}">
                  <a16:creationId xmlns:a16="http://schemas.microsoft.com/office/drawing/2014/main" id="{94FDA5C2-CC0F-1446-BF5E-64451DD8542E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0" name="Google Shape;4077;p47">
              <a:extLst>
                <a:ext uri="{FF2B5EF4-FFF2-40B4-BE49-F238E27FC236}">
                  <a16:creationId xmlns:a16="http://schemas.microsoft.com/office/drawing/2014/main" id="{F4ABE111-D9B9-E841-B604-07E3E35CD123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078;p47">
              <a:extLst>
                <a:ext uri="{FF2B5EF4-FFF2-40B4-BE49-F238E27FC236}">
                  <a16:creationId xmlns:a16="http://schemas.microsoft.com/office/drawing/2014/main" id="{21DFB360-2996-2B4D-9292-4EF80BC985EF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079;p47">
              <a:extLst>
                <a:ext uri="{FF2B5EF4-FFF2-40B4-BE49-F238E27FC236}">
                  <a16:creationId xmlns:a16="http://schemas.microsoft.com/office/drawing/2014/main" id="{F1E3E6E3-D187-844E-89C7-637483CF1C09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080;p47">
              <a:extLst>
                <a:ext uri="{FF2B5EF4-FFF2-40B4-BE49-F238E27FC236}">
                  <a16:creationId xmlns:a16="http://schemas.microsoft.com/office/drawing/2014/main" id="{6CBF4168-C29A-464C-ABB3-C477D7CFC7DC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081;p47">
              <a:extLst>
                <a:ext uri="{FF2B5EF4-FFF2-40B4-BE49-F238E27FC236}">
                  <a16:creationId xmlns:a16="http://schemas.microsoft.com/office/drawing/2014/main" id="{B118783F-9E06-0F42-83C8-3B96A32F4419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082;p47">
              <a:extLst>
                <a:ext uri="{FF2B5EF4-FFF2-40B4-BE49-F238E27FC236}">
                  <a16:creationId xmlns:a16="http://schemas.microsoft.com/office/drawing/2014/main" id="{8C9313DC-9012-1047-BDD7-0E1ABC14338A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083;p47">
              <a:extLst>
                <a:ext uri="{FF2B5EF4-FFF2-40B4-BE49-F238E27FC236}">
                  <a16:creationId xmlns:a16="http://schemas.microsoft.com/office/drawing/2014/main" id="{9816E3A7-5512-F84D-B312-BE4BC5203B6F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084;p47">
              <a:extLst>
                <a:ext uri="{FF2B5EF4-FFF2-40B4-BE49-F238E27FC236}">
                  <a16:creationId xmlns:a16="http://schemas.microsoft.com/office/drawing/2014/main" id="{B3E37D26-1846-4848-8658-6FCBDE218117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085;p47">
              <a:extLst>
                <a:ext uri="{FF2B5EF4-FFF2-40B4-BE49-F238E27FC236}">
                  <a16:creationId xmlns:a16="http://schemas.microsoft.com/office/drawing/2014/main" id="{6B195E1F-07BD-D047-8D7E-B6022CBF2411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086;p47">
              <a:extLst>
                <a:ext uri="{FF2B5EF4-FFF2-40B4-BE49-F238E27FC236}">
                  <a16:creationId xmlns:a16="http://schemas.microsoft.com/office/drawing/2014/main" id="{C9878373-A946-0342-855E-C01C3404E8AF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70" name="Google Shape;4087;p47">
              <a:extLst>
                <a:ext uri="{FF2B5EF4-FFF2-40B4-BE49-F238E27FC236}">
                  <a16:creationId xmlns:a16="http://schemas.microsoft.com/office/drawing/2014/main" id="{8DEEF02A-AD79-0741-96FB-B5FAB0C175CD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088;p47">
              <a:extLst>
                <a:ext uri="{FF2B5EF4-FFF2-40B4-BE49-F238E27FC236}">
                  <a16:creationId xmlns:a16="http://schemas.microsoft.com/office/drawing/2014/main" id="{1199C9A6-D535-4A4C-9839-64322716D401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089;p47">
              <a:extLst>
                <a:ext uri="{FF2B5EF4-FFF2-40B4-BE49-F238E27FC236}">
                  <a16:creationId xmlns:a16="http://schemas.microsoft.com/office/drawing/2014/main" id="{5CF04D45-7099-394A-853B-B3B85C2AFC1F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090;p47">
              <a:extLst>
                <a:ext uri="{FF2B5EF4-FFF2-40B4-BE49-F238E27FC236}">
                  <a16:creationId xmlns:a16="http://schemas.microsoft.com/office/drawing/2014/main" id="{A20370C1-42D6-7A40-90B5-ABEDEC5E1F09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091;p47">
              <a:extLst>
                <a:ext uri="{FF2B5EF4-FFF2-40B4-BE49-F238E27FC236}">
                  <a16:creationId xmlns:a16="http://schemas.microsoft.com/office/drawing/2014/main" id="{CDD10DC3-4A06-F247-83E3-387311ABA688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092;p47">
              <a:extLst>
                <a:ext uri="{FF2B5EF4-FFF2-40B4-BE49-F238E27FC236}">
                  <a16:creationId xmlns:a16="http://schemas.microsoft.com/office/drawing/2014/main" id="{31DA98E6-D65F-0646-9DE8-4FC620D2A6E1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76" name="Google Shape;4093;p47">
              <a:extLst>
                <a:ext uri="{FF2B5EF4-FFF2-40B4-BE49-F238E27FC236}">
                  <a16:creationId xmlns:a16="http://schemas.microsoft.com/office/drawing/2014/main" id="{3426CE8C-3567-8740-8546-EEBF30B45C25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094;p47">
              <a:extLst>
                <a:ext uri="{FF2B5EF4-FFF2-40B4-BE49-F238E27FC236}">
                  <a16:creationId xmlns:a16="http://schemas.microsoft.com/office/drawing/2014/main" id="{6052CE7A-FAB7-D245-A386-6FDA29DC82AE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095;p47">
              <a:extLst>
                <a:ext uri="{FF2B5EF4-FFF2-40B4-BE49-F238E27FC236}">
                  <a16:creationId xmlns:a16="http://schemas.microsoft.com/office/drawing/2014/main" id="{F369FED9-0E67-BA4F-9BA5-AE1E611E90F2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096;p47">
              <a:extLst>
                <a:ext uri="{FF2B5EF4-FFF2-40B4-BE49-F238E27FC236}">
                  <a16:creationId xmlns:a16="http://schemas.microsoft.com/office/drawing/2014/main" id="{F576B5CA-C215-6442-A70E-EE3F93E6A58F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097;p47">
              <a:extLst>
                <a:ext uri="{FF2B5EF4-FFF2-40B4-BE49-F238E27FC236}">
                  <a16:creationId xmlns:a16="http://schemas.microsoft.com/office/drawing/2014/main" id="{30DC6AD7-E247-3D4F-BA49-9E0BE9EC4DCB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98;p47">
              <a:extLst>
                <a:ext uri="{FF2B5EF4-FFF2-40B4-BE49-F238E27FC236}">
                  <a16:creationId xmlns:a16="http://schemas.microsoft.com/office/drawing/2014/main" id="{16AE5E67-01B0-D941-9078-21C2410E1EE6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99;p47">
              <a:extLst>
                <a:ext uri="{FF2B5EF4-FFF2-40B4-BE49-F238E27FC236}">
                  <a16:creationId xmlns:a16="http://schemas.microsoft.com/office/drawing/2014/main" id="{50CC1AD0-DE82-A946-AD7A-6E910ADC0207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100;p47">
              <a:extLst>
                <a:ext uri="{FF2B5EF4-FFF2-40B4-BE49-F238E27FC236}">
                  <a16:creationId xmlns:a16="http://schemas.microsoft.com/office/drawing/2014/main" id="{0B2BD35E-6679-E946-A8A1-D16D6AB49201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101;p47">
              <a:extLst>
                <a:ext uri="{FF2B5EF4-FFF2-40B4-BE49-F238E27FC236}">
                  <a16:creationId xmlns:a16="http://schemas.microsoft.com/office/drawing/2014/main" id="{82D348C7-F3DE-324B-AA47-435BBB17F03B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102;p47">
              <a:extLst>
                <a:ext uri="{FF2B5EF4-FFF2-40B4-BE49-F238E27FC236}">
                  <a16:creationId xmlns:a16="http://schemas.microsoft.com/office/drawing/2014/main" id="{5D636B35-F03F-B948-80A0-7F1B2E8B7EDC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3842;p47">
            <a:extLst>
              <a:ext uri="{FF2B5EF4-FFF2-40B4-BE49-F238E27FC236}">
                <a16:creationId xmlns:a16="http://schemas.microsoft.com/office/drawing/2014/main" id="{A7B8CC6F-71CD-3D41-BE66-255FA15F3880}"/>
              </a:ext>
            </a:extLst>
          </p:cNvPr>
          <p:cNvSpPr txBox="1"/>
          <p:nvPr/>
        </p:nvSpPr>
        <p:spPr>
          <a:xfrm>
            <a:off x="1409861" y="1113563"/>
            <a:ext cx="2587083" cy="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C2213A"/>
                </a:solidFill>
                <a:latin typeface="Rubik"/>
                <a:ea typeface="Rubik"/>
                <a:cs typeface="Rubik"/>
                <a:sym typeface="Rubik"/>
              </a:rPr>
              <a:t>114</a:t>
            </a:r>
            <a:r>
              <a:rPr lang="en" sz="2000" b="1">
                <a:solidFill>
                  <a:srgbClr val="C2213A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</p:txBody>
      </p:sp>
      <p:sp>
        <p:nvSpPr>
          <p:cNvPr id="264" name="Google Shape;3843;p47">
            <a:extLst>
              <a:ext uri="{FF2B5EF4-FFF2-40B4-BE49-F238E27FC236}">
                <a16:creationId xmlns:a16="http://schemas.microsoft.com/office/drawing/2014/main" id="{10A3BCB2-E4B2-6F42-ADB6-8887E16914E1}"/>
              </a:ext>
            </a:extLst>
          </p:cNvPr>
          <p:cNvSpPr txBox="1"/>
          <p:nvPr/>
        </p:nvSpPr>
        <p:spPr>
          <a:xfrm>
            <a:off x="2331752" y="1198725"/>
            <a:ext cx="105156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Countries </a:t>
            </a:r>
            <a:endParaRPr sz="1600">
              <a:solidFill>
                <a:srgbClr val="020305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5" name="Google Shape;3846;p47">
            <a:extLst>
              <a:ext uri="{FF2B5EF4-FFF2-40B4-BE49-F238E27FC236}">
                <a16:creationId xmlns:a16="http://schemas.microsoft.com/office/drawing/2014/main" id="{A8D12D1B-8523-C647-BE86-CD45EC9E3574}"/>
              </a:ext>
            </a:extLst>
          </p:cNvPr>
          <p:cNvSpPr txBox="1"/>
          <p:nvPr/>
        </p:nvSpPr>
        <p:spPr>
          <a:xfrm>
            <a:off x="1760620" y="1831772"/>
            <a:ext cx="309709" cy="43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b="1">
                <a:solidFill>
                  <a:srgbClr val="C2213A"/>
                </a:solidFill>
                <a:latin typeface="Rubik"/>
                <a:ea typeface="Rubik"/>
                <a:cs typeface="Rubik"/>
                <a:sym typeface="Rubik"/>
              </a:rPr>
              <a:t>7</a:t>
            </a:r>
            <a:endParaRPr lang="en" sz="2000" b="1">
              <a:solidFill>
                <a:srgbClr val="C2213A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6" name="Google Shape;3847;p47">
            <a:extLst>
              <a:ext uri="{FF2B5EF4-FFF2-40B4-BE49-F238E27FC236}">
                <a16:creationId xmlns:a16="http://schemas.microsoft.com/office/drawing/2014/main" id="{DCA1D34E-E530-634B-81D8-EBBE48E6FE1A}"/>
              </a:ext>
            </a:extLst>
          </p:cNvPr>
          <p:cNvSpPr txBox="1"/>
          <p:nvPr/>
        </p:nvSpPr>
        <p:spPr>
          <a:xfrm>
            <a:off x="2331752" y="1845660"/>
            <a:ext cx="94402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Vaccines</a:t>
            </a:r>
            <a:endParaRPr sz="1600">
              <a:solidFill>
                <a:srgbClr val="020305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7" name="Google Shape;3846;p47">
            <a:extLst>
              <a:ext uri="{FF2B5EF4-FFF2-40B4-BE49-F238E27FC236}">
                <a16:creationId xmlns:a16="http://schemas.microsoft.com/office/drawing/2014/main" id="{ECB43CB5-7921-48A2-A9A8-255B18384D67}"/>
              </a:ext>
            </a:extLst>
          </p:cNvPr>
          <p:cNvSpPr txBox="1"/>
          <p:nvPr/>
        </p:nvSpPr>
        <p:spPr>
          <a:xfrm>
            <a:off x="1760620" y="3019364"/>
            <a:ext cx="374902" cy="52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800" b="1">
                <a:solidFill>
                  <a:srgbClr val="C2213A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lang="en" sz="2000" b="1">
              <a:solidFill>
                <a:srgbClr val="C2213A"/>
              </a:solidFill>
              <a:latin typeface="Rubik"/>
              <a:ea typeface="Rubik"/>
              <a:cs typeface="Rubik"/>
            </a:endParaRPr>
          </a:p>
        </p:txBody>
      </p:sp>
      <p:sp>
        <p:nvSpPr>
          <p:cNvPr id="268" name="Google Shape;3847;p47">
            <a:extLst>
              <a:ext uri="{FF2B5EF4-FFF2-40B4-BE49-F238E27FC236}">
                <a16:creationId xmlns:a16="http://schemas.microsoft.com/office/drawing/2014/main" id="{F9B56242-33A3-48DE-B2E1-BA0CCFF10AD0}"/>
              </a:ext>
            </a:extLst>
          </p:cNvPr>
          <p:cNvSpPr txBox="1"/>
          <p:nvPr/>
        </p:nvSpPr>
        <p:spPr>
          <a:xfrm>
            <a:off x="2331751" y="3185733"/>
            <a:ext cx="22164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600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Quantitative Variables</a:t>
            </a:r>
          </a:p>
          <a:p>
            <a:r>
              <a:rPr lang="en" sz="1600" dirty="0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   </a:t>
            </a:r>
            <a:endParaRPr sz="1600" dirty="0">
              <a:solidFill>
                <a:srgbClr val="020305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71" name="Google Shape;3846;p47">
            <a:extLst>
              <a:ext uri="{FF2B5EF4-FFF2-40B4-BE49-F238E27FC236}">
                <a16:creationId xmlns:a16="http://schemas.microsoft.com/office/drawing/2014/main" id="{06967E46-CD17-9841-9DD8-A8978E7D3CF9}"/>
              </a:ext>
            </a:extLst>
          </p:cNvPr>
          <p:cNvSpPr txBox="1"/>
          <p:nvPr/>
        </p:nvSpPr>
        <p:spPr>
          <a:xfrm>
            <a:off x="1760620" y="2374820"/>
            <a:ext cx="431965" cy="55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b="1">
                <a:solidFill>
                  <a:srgbClr val="C2213A"/>
                </a:solidFill>
                <a:latin typeface="Rubik"/>
                <a:ea typeface="Rubik"/>
                <a:cs typeface="Rubik"/>
                <a:sym typeface="Rubik"/>
              </a:rPr>
              <a:t>5</a:t>
            </a:r>
            <a:endParaRPr lang="en" sz="2000" b="1">
              <a:solidFill>
                <a:srgbClr val="C2213A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4" name="Google Shape;3847;p47">
            <a:extLst>
              <a:ext uri="{FF2B5EF4-FFF2-40B4-BE49-F238E27FC236}">
                <a16:creationId xmlns:a16="http://schemas.microsoft.com/office/drawing/2014/main" id="{676CADF6-DFF7-6948-9D67-BEAA33C024F6}"/>
              </a:ext>
            </a:extLst>
          </p:cNvPr>
          <p:cNvSpPr txBox="1"/>
          <p:nvPr/>
        </p:nvSpPr>
        <p:spPr>
          <a:xfrm>
            <a:off x="2331752" y="2468050"/>
            <a:ext cx="127101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GDP Brackets</a:t>
            </a:r>
            <a:endParaRPr sz="1600">
              <a:solidFill>
                <a:srgbClr val="020305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72" name="Google Shape;3846;p47">
            <a:extLst>
              <a:ext uri="{FF2B5EF4-FFF2-40B4-BE49-F238E27FC236}">
                <a16:creationId xmlns:a16="http://schemas.microsoft.com/office/drawing/2014/main" id="{9720AF72-DBD7-42BD-AEA2-6F90B784E6FE}"/>
              </a:ext>
            </a:extLst>
          </p:cNvPr>
          <p:cNvSpPr txBox="1"/>
          <p:nvPr/>
        </p:nvSpPr>
        <p:spPr>
          <a:xfrm>
            <a:off x="1758771" y="3630861"/>
            <a:ext cx="374902" cy="52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800" b="1">
                <a:solidFill>
                  <a:srgbClr val="C2213A"/>
                </a:solidFill>
                <a:latin typeface="Rubik"/>
                <a:ea typeface="Rubik"/>
                <a:cs typeface="Rubik"/>
                <a:sym typeface="Rubik"/>
              </a:rPr>
              <a:t>7</a:t>
            </a:r>
            <a:endParaRPr lang="en" sz="2000" b="1">
              <a:solidFill>
                <a:srgbClr val="C2213A"/>
              </a:solidFill>
              <a:latin typeface="Rubik"/>
              <a:ea typeface="Rubik"/>
              <a:cs typeface="Rubik"/>
            </a:endParaRPr>
          </a:p>
        </p:txBody>
      </p:sp>
      <p:sp>
        <p:nvSpPr>
          <p:cNvPr id="273" name="Google Shape;3847;p47">
            <a:extLst>
              <a:ext uri="{FF2B5EF4-FFF2-40B4-BE49-F238E27FC236}">
                <a16:creationId xmlns:a16="http://schemas.microsoft.com/office/drawing/2014/main" id="{51223174-0384-4670-868D-499B04409582}"/>
              </a:ext>
            </a:extLst>
          </p:cNvPr>
          <p:cNvSpPr txBox="1"/>
          <p:nvPr/>
        </p:nvSpPr>
        <p:spPr>
          <a:xfrm>
            <a:off x="2331751" y="3846716"/>
            <a:ext cx="221649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600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Binary Variables</a:t>
            </a:r>
          </a:p>
          <a:p>
            <a:r>
              <a:rPr lang="en" sz="1600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   </a:t>
            </a:r>
            <a:endParaRPr sz="1600">
              <a:solidFill>
                <a:srgbClr val="020305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14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Graph and note paper pads with pencil">
            <a:extLst>
              <a:ext uri="{FF2B5EF4-FFF2-40B4-BE49-F238E27FC236}">
                <a16:creationId xmlns:a16="http://schemas.microsoft.com/office/drawing/2014/main" id="{5B7A871F-E2F0-D843-8356-5630205AD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7625339" y="3604452"/>
            <a:ext cx="1539048" cy="1539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17C7DA-F3FF-E046-9351-3D95F187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52" y="230830"/>
            <a:ext cx="7704000" cy="5727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algn="l"/>
            <a:r>
              <a:rPr lang="en-US" sz="2800" b="0" i="0" u="none" strike="noStrike" cap="none">
                <a:latin typeface="Rubik Light"/>
                <a:ea typeface="Rubik Light"/>
                <a:cs typeface="Rubik Light"/>
                <a:sym typeface="Rubik Light"/>
              </a:rPr>
              <a:t>Notable Variables </a:t>
            </a:r>
            <a:endParaRPr 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F4723-BACA-45B2-94AF-998DFAD34283}"/>
              </a:ext>
            </a:extLst>
          </p:cNvPr>
          <p:cNvSpPr txBox="1"/>
          <p:nvPr/>
        </p:nvSpPr>
        <p:spPr>
          <a:xfrm>
            <a:off x="748288" y="1362517"/>
            <a:ext cx="7242719" cy="365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rmAutofit fontScale="92500" lnSpcReduction="10000"/>
          </a:bodyPr>
          <a:lstStyle/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CO2_Emissions, Individuals with access to Internet</a:t>
            </a:r>
          </a:p>
          <a:p>
            <a:pPr marL="152400" lvl="2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- Indirectly identifies of a country's technological development</a:t>
            </a:r>
          </a:p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18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Healthcare Expenditures, </a:t>
            </a:r>
            <a:r>
              <a:rPr lang="en-US" sz="18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Urban Population</a:t>
            </a:r>
            <a:endParaRPr lang="en-US" sz="18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152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- Indirectly identifies with a country’s economic complexity</a:t>
            </a:r>
          </a:p>
          <a:p>
            <a:pPr marL="152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- Altered efficiency and complexity of vaccination efforts</a:t>
            </a:r>
          </a:p>
          <a:p>
            <a:pPr marL="152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endParaRPr lang="en-US" sz="1800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Population over </a:t>
            </a:r>
            <a:r>
              <a:rPr lang="en-US" sz="18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60s / Population below 14 </a:t>
            </a:r>
          </a:p>
          <a:p>
            <a:pPr marL="152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8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- Identified the economic strength or weakness of a country</a:t>
            </a:r>
          </a:p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1600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18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J&amp;J Vaccine</a:t>
            </a:r>
          </a:p>
          <a:p>
            <a:pPr marL="152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8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- </a:t>
            </a:r>
            <a:r>
              <a:rPr lang="en-US"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Released shortly before creation of dataset</a:t>
            </a:r>
          </a:p>
          <a:p>
            <a:pPr marL="152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- Insufficient data to build accurate models using vaccine currently </a:t>
            </a:r>
          </a:p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26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12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621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A2A6-E914-3640-B516-190C4EBF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16" y="348897"/>
            <a:ext cx="7704000" cy="572700"/>
          </a:xfrm>
        </p:spPr>
        <p:txBody>
          <a:bodyPr/>
          <a:lstStyle/>
          <a:p>
            <a:pPr algn="l"/>
            <a:r>
              <a:rPr lang="en-US" sz="2800"/>
              <a:t>Descriptive Analytics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EE276-242A-4B82-B56F-2696ED66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56" y="2847454"/>
            <a:ext cx="3155103" cy="1947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64151-FDED-409B-852F-C2FA3EDD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56" y="726111"/>
            <a:ext cx="3155103" cy="1947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0D6724-0447-4729-8688-797517F0F712}"/>
              </a:ext>
            </a:extLst>
          </p:cNvPr>
          <p:cNvSpPr txBox="1"/>
          <p:nvPr/>
        </p:nvSpPr>
        <p:spPr>
          <a:xfrm>
            <a:off x="554804" y="1119929"/>
            <a:ext cx="508049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Square Test (GDP Brackets)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X-squared = 50.757, df = 4, p-value = 2.509e-10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Significant difference between countries by brackets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Test (GDP Per Capita vs Pfizer Adoption)</a:t>
            </a:r>
          </a:p>
          <a:p>
            <a:pPr marL="285750" indent="-285750">
              <a:buFontTx/>
              <a:buChar char="-"/>
            </a:pPr>
            <a:r>
              <a:rPr lang="fr-FR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 = -6.5761, </a:t>
            </a:r>
            <a:r>
              <a:rPr lang="fr-FR" err="1">
                <a:latin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 = 71.159, p-value = 6.909e-09</a:t>
            </a:r>
          </a:p>
          <a:p>
            <a:pPr marL="285750" indent="-285750">
              <a:buFontTx/>
              <a:buChar char="-"/>
            </a:pPr>
            <a:r>
              <a:rPr lang="fr-FR" err="1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 in GDP </a:t>
            </a:r>
            <a:r>
              <a:rPr lang="fr-FR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 countries </a:t>
            </a:r>
            <a:r>
              <a:rPr lang="fr-FR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err="1">
                <a:latin typeface="Calibri" panose="020F0502020204030204" pitchFamily="34" charset="0"/>
                <a:cs typeface="Calibri" panose="020F0502020204030204" pitchFamily="34" charset="0"/>
              </a:rPr>
              <a:t>adopted</a:t>
            </a:r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 Pfizer</a:t>
            </a:r>
          </a:p>
          <a:p>
            <a:endParaRPr lang="en-US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 (People Vaccinated ~ </a:t>
            </a:r>
            <a:r>
              <a:rPr lang="en-US" sz="14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GDP Per Capita + CO2_Emmissions)</a:t>
            </a:r>
          </a:p>
          <a:p>
            <a:pPr marL="171450" indent="-171450">
              <a:buFontTx/>
              <a:buChar char="-"/>
            </a:pPr>
            <a:r>
              <a:rPr lang="en-US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significant difference found between economic development variables </a:t>
            </a:r>
          </a:p>
          <a:p>
            <a:pPr marL="171450" indent="-171450">
              <a:buFontTx/>
              <a:buChar char="-"/>
            </a:pPr>
            <a:r>
              <a:rPr lang="en-US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Possibility open for modeling using factors </a:t>
            </a:r>
            <a:endParaRPr lang="en-US" sz="120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75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A5C98899-F00C-AD42-98B8-A1534412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550" y="941832"/>
            <a:ext cx="4486511" cy="3779430"/>
          </a:xfrm>
          <a:prstGeom prst="rect">
            <a:avLst/>
          </a:prstGeom>
        </p:spPr>
      </p:pic>
      <p:sp>
        <p:nvSpPr>
          <p:cNvPr id="3519" name="Google Shape;3519;p42"/>
          <p:cNvSpPr txBox="1">
            <a:spLocks noGrp="1"/>
          </p:cNvSpPr>
          <p:nvPr>
            <p:ph type="title"/>
          </p:nvPr>
        </p:nvSpPr>
        <p:spPr>
          <a:xfrm>
            <a:off x="547583" y="207175"/>
            <a:ext cx="814836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</a:t>
            </a:r>
            <a:r>
              <a:rPr lang="en-US" sz="2800"/>
              <a:t>e</a:t>
            </a:r>
            <a:r>
              <a:rPr lang="en" sz="2800" err="1"/>
              <a:t>gression</a:t>
            </a:r>
            <a:r>
              <a:rPr lang="en" sz="2800"/>
              <a:t> Tree with Standardization </a:t>
            </a:r>
            <a:endParaRPr lang="en-US" sz="280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8787E5D-C2B1-1241-8FFA-615F69B56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70" y="941832"/>
            <a:ext cx="4315730" cy="3779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F4B02-7BB2-5040-B110-6B00CA13E4A6}"/>
              </a:ext>
            </a:extLst>
          </p:cNvPr>
          <p:cNvSpPr txBox="1"/>
          <p:nvPr/>
        </p:nvSpPr>
        <p:spPr>
          <a:xfrm>
            <a:off x="2381192" y="1333872"/>
            <a:ext cx="613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D9EB9-E0CE-D24E-A804-FEA1BDD42BA5}"/>
              </a:ext>
            </a:extLst>
          </p:cNvPr>
          <p:cNvSpPr txBox="1"/>
          <p:nvPr/>
        </p:nvSpPr>
        <p:spPr>
          <a:xfrm>
            <a:off x="3798563" y="1333872"/>
            <a:ext cx="613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2C1DB3-2875-0842-A1EF-9E393995ECD2}"/>
              </a:ext>
            </a:extLst>
          </p:cNvPr>
          <p:cNvSpPr/>
          <p:nvPr/>
        </p:nvSpPr>
        <p:spPr>
          <a:xfrm>
            <a:off x="256270" y="1056874"/>
            <a:ext cx="30705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People_vaccinated_per_hundred</a:t>
            </a:r>
            <a:r>
              <a:rPr lang="en-US" sz="1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67747-396E-804C-8B16-DA777DCB0F75}"/>
              </a:ext>
            </a:extLst>
          </p:cNvPr>
          <p:cNvSpPr/>
          <p:nvPr/>
        </p:nvSpPr>
        <p:spPr>
          <a:xfrm>
            <a:off x="4572000" y="1056873"/>
            <a:ext cx="30705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Total_vaccinations_per_hundred</a:t>
            </a:r>
            <a:r>
              <a:rPr lang="en-US" sz="1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1911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C7DA-F3FF-E046-9351-3D95F187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44" y="373391"/>
            <a:ext cx="7704000" cy="572700"/>
          </a:xfrm>
        </p:spPr>
        <p:txBody>
          <a:bodyPr/>
          <a:lstStyle/>
          <a:p>
            <a:r>
              <a:rPr lang="en-US" sz="2400"/>
              <a:t>Multivariate 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B5B83-285B-DA46-AF22-60D6792FA3A9}"/>
              </a:ext>
            </a:extLst>
          </p:cNvPr>
          <p:cNvSpPr txBox="1"/>
          <p:nvPr/>
        </p:nvSpPr>
        <p:spPr>
          <a:xfrm>
            <a:off x="878644" y="1164802"/>
            <a:ext cx="762983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 Vaccinated (with interaction)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= population*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GDP_per_capita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+ CO2_emission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F4723-BACA-45B2-94AF-998DFAD34283}"/>
              </a:ext>
            </a:extLst>
          </p:cNvPr>
          <p:cNvSpPr txBox="1"/>
          <p:nvPr/>
        </p:nvSpPr>
        <p:spPr>
          <a:xfrm>
            <a:off x="1472973" y="1789625"/>
            <a:ext cx="668000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Significant Variables: Population, </a:t>
            </a:r>
            <a:r>
              <a:rPr lang="en-US" b="1" err="1">
                <a:latin typeface="Calibri"/>
                <a:cs typeface="Calibri"/>
              </a:rPr>
              <a:t>GDP_Per_Cap:Population</a:t>
            </a:r>
            <a:endParaRPr lang="en-US" b="1">
              <a:latin typeface="Calibri"/>
              <a:cs typeface="Calibri"/>
            </a:endParaRP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latin typeface="Calibri"/>
                <a:cs typeface="Calibri"/>
              </a:rPr>
              <a:t>R^2: 0.8812</a:t>
            </a:r>
          </a:p>
          <a:p>
            <a:r>
              <a:rPr lang="en-US" b="1">
                <a:latin typeface="Calibri"/>
                <a:cs typeface="Calibri"/>
              </a:rPr>
              <a:t>Adjusted R^2: 0.8726 </a:t>
            </a:r>
          </a:p>
          <a:p>
            <a:r>
              <a:rPr lang="en-US" b="1">
                <a:latin typeface="Calibri"/>
                <a:cs typeface="Calibri"/>
              </a:rPr>
              <a:t>P Value: 2.2e-16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Calibri"/>
                <a:cs typeface="Calibri"/>
              </a:rPr>
              <a:t>Analyzes efficiency of a country’s vaccination efforts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Majorities of countries do not have developed economies or healthcare system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Allows model to work effectively with underdeveloped or developing countries </a:t>
            </a:r>
          </a:p>
          <a:p>
            <a:pPr marL="285750" lvl="1" indent="-285750">
              <a:buFontTx/>
              <a:buChar char="-"/>
            </a:pPr>
            <a:r>
              <a:rPr lang="en-US">
                <a:latin typeface="Calibri"/>
                <a:cs typeface="Calibri"/>
              </a:rPr>
              <a:t>Underpredicts developed countries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EE97F-B640-C740-B28B-7A9FE4F86E04}"/>
              </a:ext>
            </a:extLst>
          </p:cNvPr>
          <p:cNvSpPr txBox="1"/>
          <p:nvPr/>
        </p:nvSpPr>
        <p:spPr>
          <a:xfrm>
            <a:off x="644586" y="1940779"/>
            <a:ext cx="404897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latin typeface="Calibri"/>
              <a:cs typeface="Calibri"/>
            </a:endParaRP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phic 6" descr="Planet earth and moon">
            <a:extLst>
              <a:ext uri="{FF2B5EF4-FFF2-40B4-BE49-F238E27FC236}">
                <a16:creationId xmlns:a16="http://schemas.microsoft.com/office/drawing/2014/main" id="{5B95E8FF-F939-F046-A846-9B83BBA75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48636" y="3537510"/>
            <a:ext cx="2053539" cy="20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9" name="Google Shape;4119;p48"/>
          <p:cNvGrpSpPr/>
          <p:nvPr/>
        </p:nvGrpSpPr>
        <p:grpSpPr>
          <a:xfrm>
            <a:off x="1003288" y="2116364"/>
            <a:ext cx="1141745" cy="2042926"/>
            <a:chOff x="720000" y="2337399"/>
            <a:chExt cx="1523700" cy="1776171"/>
          </a:xfrm>
        </p:grpSpPr>
        <p:sp>
          <p:nvSpPr>
            <p:cNvPr id="4120" name="Google Shape;4120;p48"/>
            <p:cNvSpPr/>
            <p:nvPr/>
          </p:nvSpPr>
          <p:spPr>
            <a:xfrm>
              <a:off x="810075" y="2414000"/>
              <a:ext cx="1433400" cy="1699500"/>
            </a:xfrm>
            <a:prstGeom prst="roundRect">
              <a:avLst>
                <a:gd name="adj" fmla="val 546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720000" y="2337399"/>
              <a:ext cx="1523700" cy="1776171"/>
            </a:xfrm>
            <a:prstGeom prst="roundRect">
              <a:avLst>
                <a:gd name="adj" fmla="val 659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2" name="Google Shape;4122;p48"/>
          <p:cNvGrpSpPr/>
          <p:nvPr/>
        </p:nvGrpSpPr>
        <p:grpSpPr>
          <a:xfrm>
            <a:off x="1862118" y="1246370"/>
            <a:ext cx="5781146" cy="599856"/>
            <a:chOff x="2260831" y="1737681"/>
            <a:chExt cx="6163214" cy="599856"/>
          </a:xfrm>
        </p:grpSpPr>
        <p:sp>
          <p:nvSpPr>
            <p:cNvPr id="4123" name="Google Shape;4123;p48"/>
            <p:cNvSpPr/>
            <p:nvPr/>
          </p:nvSpPr>
          <p:spPr>
            <a:xfrm>
              <a:off x="2336400" y="1804675"/>
              <a:ext cx="6087000" cy="532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260831" y="1737681"/>
              <a:ext cx="6163214" cy="59985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5" name="Google Shape;4125;p48"/>
          <p:cNvSpPr txBox="1">
            <a:spLocks noGrp="1"/>
          </p:cNvSpPr>
          <p:nvPr>
            <p:ph type="title"/>
          </p:nvPr>
        </p:nvSpPr>
        <p:spPr>
          <a:xfrm>
            <a:off x="712839" y="403532"/>
            <a:ext cx="771832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Predicted People Vaccinated</a:t>
            </a:r>
            <a:endParaRPr sz="2400"/>
          </a:p>
        </p:txBody>
      </p:sp>
      <p:graphicFrame>
        <p:nvGraphicFramePr>
          <p:cNvPr id="4126" name="Google Shape;4126;p48"/>
          <p:cNvGraphicFramePr/>
          <p:nvPr>
            <p:extLst>
              <p:ext uri="{D42A27DB-BD31-4B8C-83A1-F6EECF244321}">
                <p14:modId xmlns:p14="http://schemas.microsoft.com/office/powerpoint/2010/main" val="2941985329"/>
              </p:ext>
            </p:extLst>
          </p:nvPr>
        </p:nvGraphicFramePr>
        <p:xfrm>
          <a:off x="1020129" y="1181326"/>
          <a:ext cx="6622530" cy="2912920"/>
        </p:xfrm>
        <a:graphic>
          <a:graphicData uri="http://schemas.openxmlformats.org/drawingml/2006/table">
            <a:tbl>
              <a:tblPr>
                <a:noFill/>
                <a:tableStyleId>{F980EF21-F047-4060-A3C5-2814ED82583F}</a:tableStyleId>
              </a:tblPr>
              <a:tblGrid>
                <a:gridCol w="110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3755">
                  <a:extLst>
                    <a:ext uri="{9D8B030D-6E8A-4147-A177-3AD203B41FA5}">
                      <a16:colId xmlns:a16="http://schemas.microsoft.com/office/drawing/2014/main" val="3883877543"/>
                    </a:ext>
                  </a:extLst>
                </a:gridCol>
                <a:gridCol w="1103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3755">
                  <a:extLst>
                    <a:ext uri="{9D8B030D-6E8A-4147-A177-3AD203B41FA5}">
                      <a16:colId xmlns:a16="http://schemas.microsoft.com/office/drawing/2014/main" val="986737722"/>
                    </a:ext>
                  </a:extLst>
                </a:gridCol>
              </a:tblGrid>
              <a:tr h="77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lt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Population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lt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(in thousands)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lt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GDP Per Capita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lt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CO2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lt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Emission (Tons)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lt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People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lt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Vaccinated (Predicted)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lt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Ratio</a:t>
                      </a:r>
                      <a:endParaRPr sz="1000" b="1"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CHINA</a:t>
                      </a:r>
                      <a:endParaRPr b="1">
                        <a:solidFill>
                          <a:schemeClr val="accen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1,409,517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Fira Sans Light"/>
                          <a:ea typeface="Fira Sans Light"/>
                          <a:cs typeface="Fira Sans Light"/>
                        </a:rPr>
                        <a:t> </a:t>
                      </a:r>
                      <a:endParaRPr lang="en" sz="1200">
                        <a:solidFill>
                          <a:schemeClr val="dk2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8109.1</a:t>
                      </a:r>
                      <a:endParaRPr sz="1200">
                        <a:solidFill>
                          <a:schemeClr val="dk2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101,394</a:t>
                      </a:r>
                      <a:endParaRPr sz="1200">
                        <a:solidFill>
                          <a:schemeClr val="dk2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C00000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53,745,857</a:t>
                      </a:r>
                      <a:endParaRPr sz="1200">
                        <a:solidFill>
                          <a:srgbClr val="C00000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Fira Sans Light"/>
                          <a:ea typeface="Fira Sans Light"/>
                          <a:cs typeface="Fira Sans Light"/>
                        </a:rPr>
                        <a:t>3.8%</a:t>
                      </a:r>
                      <a:endParaRPr sz="1200">
                        <a:solidFill>
                          <a:schemeClr val="tx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MEXICO</a:t>
                      </a:r>
                      <a:endParaRPr b="1">
                        <a:solidFill>
                          <a:schemeClr val="accen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129,163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8980.9</a:t>
                      </a:r>
                      <a:endParaRPr sz="1200">
                        <a:solidFill>
                          <a:schemeClr val="dk2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8,514</a:t>
                      </a:r>
                      <a:endParaRPr sz="1200">
                        <a:solidFill>
                          <a:schemeClr val="dk2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C00000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5,052,404</a:t>
                      </a:r>
                      <a:endParaRPr sz="1200">
                        <a:solidFill>
                          <a:srgbClr val="C00000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Fira Sans Light"/>
                          <a:ea typeface="Fira Sans Light"/>
                          <a:cs typeface="Fira Sans Light"/>
                        </a:rPr>
                        <a:t>3.9%</a:t>
                      </a:r>
                      <a:endParaRPr sz="1200">
                        <a:solidFill>
                          <a:schemeClr val="tx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THAILAND</a:t>
                      </a:r>
                      <a:endParaRPr b="1">
                        <a:solidFill>
                          <a:schemeClr val="accen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69,038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5814.8</a:t>
                      </a:r>
                      <a:endParaRPr sz="1200">
                        <a:solidFill>
                          <a:schemeClr val="dk2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3,338</a:t>
                      </a:r>
                      <a:endParaRPr sz="1200">
                        <a:solidFill>
                          <a:schemeClr val="dk2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C00000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1,982,795</a:t>
                      </a:r>
                      <a:endParaRPr sz="1200">
                        <a:solidFill>
                          <a:srgbClr val="C00000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Fira Sans Light"/>
                          <a:ea typeface="Fira Sans Light"/>
                          <a:cs typeface="Fira Sans Light"/>
                        </a:rPr>
                        <a:t>2.7%</a:t>
                      </a:r>
                      <a:endParaRPr sz="1200">
                        <a:solidFill>
                          <a:schemeClr val="tx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50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C7DA-F3FF-E046-9351-3D95F187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52" y="230830"/>
            <a:ext cx="7704000" cy="5727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algn="l"/>
            <a:r>
              <a:rPr lang="en-US" sz="2800" b="0" i="0" u="none" strike="noStrike" cap="none">
                <a:latin typeface="Rubik Light"/>
                <a:ea typeface="Rubik Light"/>
                <a:cs typeface="Rubik Light"/>
                <a:sym typeface="Rubik Light"/>
              </a:rPr>
              <a:t>Key Findings (</a:t>
            </a:r>
            <a:r>
              <a:rPr lang="en-US" sz="2800"/>
              <a:t>Vaccination</a:t>
            </a:r>
            <a:r>
              <a:rPr lang="en-US" sz="2800" b="0" i="0" u="none" strike="noStrike" cap="none">
                <a:latin typeface="Rubik Light"/>
                <a:ea typeface="Rubik Light"/>
                <a:cs typeface="Rubik Light"/>
                <a:sym typeface="Rubik Light"/>
              </a:rPr>
              <a:t> Efforts)</a:t>
            </a:r>
            <a:endParaRPr 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F4723-BACA-45B2-94AF-998DFAD34283}"/>
              </a:ext>
            </a:extLst>
          </p:cNvPr>
          <p:cNvSpPr txBox="1"/>
          <p:nvPr/>
        </p:nvSpPr>
        <p:spPr>
          <a:xfrm>
            <a:off x="748288" y="1124178"/>
            <a:ext cx="7242719" cy="312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rmAutofit fontScale="62500" lnSpcReduction="20000"/>
          </a:bodyPr>
          <a:lstStyle/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2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CO2_Emissions, Healthcare Expenditures, Population over </a:t>
            </a:r>
            <a:r>
              <a:rPr lang="en-US" sz="2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60s, Urban Population indicators</a:t>
            </a:r>
            <a:r>
              <a:rPr lang="en-US" sz="2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for economic development</a:t>
            </a:r>
          </a:p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26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2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2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Countries’ vaccination efforts differ depending on complexity of economy and healthcare system</a:t>
            </a:r>
          </a:p>
          <a:p>
            <a:pPr marL="457200" lvl="2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26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2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2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Majority of countries have simpler economies and healthcare systems allowing for more accurate predictions </a:t>
            </a:r>
          </a:p>
          <a:p>
            <a:pPr marL="457200" lvl="2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26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2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2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Certain Geo Political factors explains percentage of false positives and false negatives in model</a:t>
            </a:r>
          </a:p>
          <a:p>
            <a:pPr marL="152400" lvl="3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</a:t>
            </a:r>
            <a:r>
              <a:rPr lang="en-US" sz="2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Some countries are tied by treaty or trade agreement</a:t>
            </a:r>
            <a:endParaRPr lang="en-US" sz="26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152400" lvl="2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Countries that invested in vaccine development get prioritization </a:t>
            </a:r>
            <a:endParaRPr lang="en-US" sz="26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12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7" name="Graphic 6" descr="Graph and note paper pads with pencil">
            <a:extLst>
              <a:ext uri="{FF2B5EF4-FFF2-40B4-BE49-F238E27FC236}">
                <a16:creationId xmlns:a16="http://schemas.microsoft.com/office/drawing/2014/main" id="{5B7A871F-E2F0-D843-8356-5630205AD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7625339" y="3604452"/>
            <a:ext cx="1539048" cy="15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0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34"/>
          <p:cNvSpPr txBox="1">
            <a:spLocks noGrp="1"/>
          </p:cNvSpPr>
          <p:nvPr>
            <p:ph type="title"/>
          </p:nvPr>
        </p:nvSpPr>
        <p:spPr>
          <a:xfrm>
            <a:off x="551912" y="436862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166" name="Google Shape;3166;p34"/>
          <p:cNvSpPr txBox="1">
            <a:spLocks noGrp="1"/>
          </p:cNvSpPr>
          <p:nvPr>
            <p:ph type="subTitle" idx="1"/>
          </p:nvPr>
        </p:nvSpPr>
        <p:spPr>
          <a:xfrm>
            <a:off x="1685644" y="3088271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DATA ANALYSIS</a:t>
            </a:r>
            <a:endParaRPr/>
          </a:p>
        </p:txBody>
      </p:sp>
      <p:sp>
        <p:nvSpPr>
          <p:cNvPr id="3167" name="Google Shape;3167;p34"/>
          <p:cNvSpPr txBox="1">
            <a:spLocks noGrp="1"/>
          </p:cNvSpPr>
          <p:nvPr>
            <p:ph type="subTitle" idx="2"/>
          </p:nvPr>
        </p:nvSpPr>
        <p:spPr>
          <a:xfrm>
            <a:off x="1685644" y="3464888"/>
            <a:ext cx="2227988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Data Models and Results</a:t>
            </a:r>
          </a:p>
        </p:txBody>
      </p:sp>
      <p:sp>
        <p:nvSpPr>
          <p:cNvPr id="3168" name="Google Shape;3168;p34"/>
          <p:cNvSpPr txBox="1">
            <a:spLocks noGrp="1"/>
          </p:cNvSpPr>
          <p:nvPr>
            <p:ph type="title" idx="3"/>
          </p:nvPr>
        </p:nvSpPr>
        <p:spPr>
          <a:xfrm>
            <a:off x="661169" y="3088271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3169" name="Google Shape;3169;p34"/>
          <p:cNvSpPr txBox="1">
            <a:spLocks noGrp="1"/>
          </p:cNvSpPr>
          <p:nvPr>
            <p:ph type="subTitle" idx="4"/>
          </p:nvPr>
        </p:nvSpPr>
        <p:spPr>
          <a:xfrm>
            <a:off x="5969969" y="3088196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CONCLUSION</a:t>
            </a:r>
            <a:endParaRPr/>
          </a:p>
        </p:txBody>
      </p:sp>
      <p:sp>
        <p:nvSpPr>
          <p:cNvPr id="3171" name="Google Shape;3171;p34"/>
          <p:cNvSpPr txBox="1">
            <a:spLocks noGrp="1"/>
          </p:cNvSpPr>
          <p:nvPr>
            <p:ph type="title" idx="6"/>
          </p:nvPr>
        </p:nvSpPr>
        <p:spPr>
          <a:xfrm>
            <a:off x="4945469" y="3088271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3172" name="Google Shape;3172;p34"/>
          <p:cNvSpPr txBox="1">
            <a:spLocks noGrp="1"/>
          </p:cNvSpPr>
          <p:nvPr>
            <p:ph type="subTitle" idx="7"/>
          </p:nvPr>
        </p:nvSpPr>
        <p:spPr>
          <a:xfrm>
            <a:off x="1685644" y="1325034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/>
              <a:t>INTRODUCTION</a:t>
            </a:r>
          </a:p>
        </p:txBody>
      </p:sp>
      <p:sp>
        <p:nvSpPr>
          <p:cNvPr id="3173" name="Google Shape;3173;p34"/>
          <p:cNvSpPr txBox="1">
            <a:spLocks noGrp="1"/>
          </p:cNvSpPr>
          <p:nvPr>
            <p:ph type="subTitle" idx="8"/>
          </p:nvPr>
        </p:nvSpPr>
        <p:spPr>
          <a:xfrm>
            <a:off x="1685644" y="1744659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Our Team and </a:t>
            </a:r>
          </a:p>
          <a:p>
            <a:pPr marL="0" indent="0"/>
            <a:r>
              <a:rPr lang="en"/>
              <a:t>Project Summary</a:t>
            </a:r>
          </a:p>
        </p:txBody>
      </p:sp>
      <p:sp>
        <p:nvSpPr>
          <p:cNvPr id="3174" name="Google Shape;3174;p34"/>
          <p:cNvSpPr txBox="1">
            <a:spLocks noGrp="1"/>
          </p:cNvSpPr>
          <p:nvPr>
            <p:ph type="title" idx="9"/>
          </p:nvPr>
        </p:nvSpPr>
        <p:spPr>
          <a:xfrm>
            <a:off x="661169" y="1325034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175" name="Google Shape;3175;p34"/>
          <p:cNvSpPr txBox="1">
            <a:spLocks noGrp="1"/>
          </p:cNvSpPr>
          <p:nvPr>
            <p:ph type="subTitle" idx="13"/>
          </p:nvPr>
        </p:nvSpPr>
        <p:spPr>
          <a:xfrm>
            <a:off x="5969969" y="1325034"/>
            <a:ext cx="2699999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MARKET RESEARCH</a:t>
            </a:r>
          </a:p>
        </p:txBody>
      </p:sp>
      <p:sp>
        <p:nvSpPr>
          <p:cNvPr id="3176" name="Google Shape;3176;p34"/>
          <p:cNvSpPr txBox="1">
            <a:spLocks noGrp="1"/>
          </p:cNvSpPr>
          <p:nvPr>
            <p:ph type="subTitle" idx="14"/>
          </p:nvPr>
        </p:nvSpPr>
        <p:spPr>
          <a:xfrm>
            <a:off x="5969969" y="1744659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Background Information and Issue Tree</a:t>
            </a:r>
          </a:p>
        </p:txBody>
      </p:sp>
      <p:sp>
        <p:nvSpPr>
          <p:cNvPr id="3177" name="Google Shape;3177;p34"/>
          <p:cNvSpPr txBox="1">
            <a:spLocks noGrp="1"/>
          </p:cNvSpPr>
          <p:nvPr>
            <p:ph type="title" idx="15"/>
          </p:nvPr>
        </p:nvSpPr>
        <p:spPr>
          <a:xfrm>
            <a:off x="4945469" y="1325034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4" name="Google Shape;3167;p34">
            <a:extLst>
              <a:ext uri="{FF2B5EF4-FFF2-40B4-BE49-F238E27FC236}">
                <a16:creationId xmlns:a16="http://schemas.microsoft.com/office/drawing/2014/main" id="{8B80D4F7-8E8E-564D-8E65-55D19593DCA2}"/>
              </a:ext>
            </a:extLst>
          </p:cNvPr>
          <p:cNvSpPr txBox="1">
            <a:spLocks/>
          </p:cNvSpPr>
          <p:nvPr/>
        </p:nvSpPr>
        <p:spPr>
          <a:xfrm>
            <a:off x="5969969" y="3464888"/>
            <a:ext cx="2395200" cy="81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/>
            <a:r>
              <a:rPr lang="en"/>
              <a:t>Key Findings, </a:t>
            </a:r>
          </a:p>
          <a:p>
            <a:pPr marL="0" indent="0"/>
            <a:r>
              <a:rPr lang="en"/>
              <a:t>Business Insights &amp; Recommendations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4EE8-E410-41F3-8251-1F580EACD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3135"/>
            <a:ext cx="7704000" cy="572700"/>
          </a:xfrm>
        </p:spPr>
        <p:txBody>
          <a:bodyPr/>
          <a:lstStyle/>
          <a:p>
            <a:r>
              <a:rPr lang="en-US" sz="2800"/>
              <a:t>Vaccine Classification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4B15F-8231-4989-A640-9D071B66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89" y="1435385"/>
            <a:ext cx="3177411" cy="1961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AE09FB-7558-46CC-B819-A9632AC6F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3531" b="28"/>
          <a:stretch/>
        </p:blipFill>
        <p:spPr>
          <a:xfrm>
            <a:off x="3047000" y="1435386"/>
            <a:ext cx="3065226" cy="1960919"/>
          </a:xfrm>
          <a:prstGeom prst="rect">
            <a:avLst/>
          </a:prstGeom>
        </p:spPr>
      </p:pic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8F5E17A4-B93F-4968-8306-EEF52A6A7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897350"/>
              </p:ext>
            </p:extLst>
          </p:nvPr>
        </p:nvGraphicFramePr>
        <p:xfrm>
          <a:off x="3774215" y="3562191"/>
          <a:ext cx="1610795" cy="1036320"/>
        </p:xfrm>
        <a:graphic>
          <a:graphicData uri="http://schemas.openxmlformats.org/drawingml/2006/table">
            <a:tbl>
              <a:tblPr firstRow="1" bandRow="1">
                <a:tableStyleId>{F980EF21-F047-4060-A3C5-2814ED82583F}</a:tableStyleId>
              </a:tblPr>
              <a:tblGrid>
                <a:gridCol w="533149">
                  <a:extLst>
                    <a:ext uri="{9D8B030D-6E8A-4147-A177-3AD203B41FA5}">
                      <a16:colId xmlns:a16="http://schemas.microsoft.com/office/drawing/2014/main" val="505762478"/>
                    </a:ext>
                  </a:extLst>
                </a:gridCol>
                <a:gridCol w="330783">
                  <a:extLst>
                    <a:ext uri="{9D8B030D-6E8A-4147-A177-3AD203B41FA5}">
                      <a16:colId xmlns:a16="http://schemas.microsoft.com/office/drawing/2014/main" val="2916670924"/>
                    </a:ext>
                  </a:extLst>
                </a:gridCol>
                <a:gridCol w="386769">
                  <a:extLst>
                    <a:ext uri="{9D8B030D-6E8A-4147-A177-3AD203B41FA5}">
                      <a16:colId xmlns:a16="http://schemas.microsoft.com/office/drawing/2014/main" val="1897732996"/>
                    </a:ext>
                  </a:extLst>
                </a:gridCol>
                <a:gridCol w="360094">
                  <a:extLst>
                    <a:ext uri="{9D8B030D-6E8A-4147-A177-3AD203B41FA5}">
                      <a16:colId xmlns:a16="http://schemas.microsoft.com/office/drawing/2014/main" val="3897615467"/>
                    </a:ext>
                  </a:extLst>
                </a:gridCol>
              </a:tblGrid>
              <a:tr h="2091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800"/>
                        <a:t>Predicted Usage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78599"/>
                  </a:ext>
                </a:extLst>
              </a:tr>
              <a:tr h="261398">
                <a:tc rowSpan="3">
                  <a:txBody>
                    <a:bodyPr/>
                    <a:lstStyle/>
                    <a:p>
                      <a:r>
                        <a:rPr lang="en-US" sz="800"/>
                        <a:t>Actual Usage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484471"/>
                  </a:ext>
                </a:extLst>
              </a:tr>
              <a:tr h="261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94431"/>
                  </a:ext>
                </a:extLst>
              </a:tr>
              <a:tr h="261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1245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B46D267-37F6-4796-AE3B-E79EFECF5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33827"/>
              </p:ext>
            </p:extLst>
          </p:nvPr>
        </p:nvGraphicFramePr>
        <p:xfrm>
          <a:off x="6813205" y="3562191"/>
          <a:ext cx="1610795" cy="1036320"/>
        </p:xfrm>
        <a:graphic>
          <a:graphicData uri="http://schemas.openxmlformats.org/drawingml/2006/table">
            <a:tbl>
              <a:tblPr firstRow="1" bandRow="1">
                <a:tableStyleId>{F980EF21-F047-4060-A3C5-2814ED82583F}</a:tableStyleId>
              </a:tblPr>
              <a:tblGrid>
                <a:gridCol w="533149">
                  <a:extLst>
                    <a:ext uri="{9D8B030D-6E8A-4147-A177-3AD203B41FA5}">
                      <a16:colId xmlns:a16="http://schemas.microsoft.com/office/drawing/2014/main" val="505762478"/>
                    </a:ext>
                  </a:extLst>
                </a:gridCol>
                <a:gridCol w="330783">
                  <a:extLst>
                    <a:ext uri="{9D8B030D-6E8A-4147-A177-3AD203B41FA5}">
                      <a16:colId xmlns:a16="http://schemas.microsoft.com/office/drawing/2014/main" val="2916670924"/>
                    </a:ext>
                  </a:extLst>
                </a:gridCol>
                <a:gridCol w="386769">
                  <a:extLst>
                    <a:ext uri="{9D8B030D-6E8A-4147-A177-3AD203B41FA5}">
                      <a16:colId xmlns:a16="http://schemas.microsoft.com/office/drawing/2014/main" val="1897732996"/>
                    </a:ext>
                  </a:extLst>
                </a:gridCol>
                <a:gridCol w="360094">
                  <a:extLst>
                    <a:ext uri="{9D8B030D-6E8A-4147-A177-3AD203B41FA5}">
                      <a16:colId xmlns:a16="http://schemas.microsoft.com/office/drawing/2014/main" val="3897615467"/>
                    </a:ext>
                  </a:extLst>
                </a:gridCol>
              </a:tblGrid>
              <a:tr h="2091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800"/>
                        <a:t>Predicted Usage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78599"/>
                  </a:ext>
                </a:extLst>
              </a:tr>
              <a:tr h="261398">
                <a:tc rowSpan="3">
                  <a:txBody>
                    <a:bodyPr/>
                    <a:lstStyle/>
                    <a:p>
                      <a:r>
                        <a:rPr lang="en-US" sz="800"/>
                        <a:t>Actual Usage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484471"/>
                  </a:ext>
                </a:extLst>
              </a:tr>
              <a:tr h="261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94431"/>
                  </a:ext>
                </a:extLst>
              </a:tr>
              <a:tr h="261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1245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EE26ED9-672E-4790-B1A1-BDE5AA547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" y="1435386"/>
            <a:ext cx="3177416" cy="1960920"/>
          </a:xfrm>
          <a:prstGeom prst="rect">
            <a:avLst/>
          </a:prstGeom>
        </p:spPr>
      </p:pic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84C372B6-9124-4531-B93B-1ECF03F44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979227"/>
              </p:ext>
            </p:extLst>
          </p:nvPr>
        </p:nvGraphicFramePr>
        <p:xfrm>
          <a:off x="851980" y="3559817"/>
          <a:ext cx="1610795" cy="1036320"/>
        </p:xfrm>
        <a:graphic>
          <a:graphicData uri="http://schemas.openxmlformats.org/drawingml/2006/table">
            <a:tbl>
              <a:tblPr firstRow="1" bandRow="1">
                <a:tableStyleId>{F980EF21-F047-4060-A3C5-2814ED82583F}</a:tableStyleId>
              </a:tblPr>
              <a:tblGrid>
                <a:gridCol w="533149">
                  <a:extLst>
                    <a:ext uri="{9D8B030D-6E8A-4147-A177-3AD203B41FA5}">
                      <a16:colId xmlns:a16="http://schemas.microsoft.com/office/drawing/2014/main" val="505762478"/>
                    </a:ext>
                  </a:extLst>
                </a:gridCol>
                <a:gridCol w="330783">
                  <a:extLst>
                    <a:ext uri="{9D8B030D-6E8A-4147-A177-3AD203B41FA5}">
                      <a16:colId xmlns:a16="http://schemas.microsoft.com/office/drawing/2014/main" val="2916670924"/>
                    </a:ext>
                  </a:extLst>
                </a:gridCol>
                <a:gridCol w="386769">
                  <a:extLst>
                    <a:ext uri="{9D8B030D-6E8A-4147-A177-3AD203B41FA5}">
                      <a16:colId xmlns:a16="http://schemas.microsoft.com/office/drawing/2014/main" val="1897732996"/>
                    </a:ext>
                  </a:extLst>
                </a:gridCol>
                <a:gridCol w="360094">
                  <a:extLst>
                    <a:ext uri="{9D8B030D-6E8A-4147-A177-3AD203B41FA5}">
                      <a16:colId xmlns:a16="http://schemas.microsoft.com/office/drawing/2014/main" val="3897615467"/>
                    </a:ext>
                  </a:extLst>
                </a:gridCol>
              </a:tblGrid>
              <a:tr h="2091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800"/>
                        <a:t>Predicted Usage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78599"/>
                  </a:ext>
                </a:extLst>
              </a:tr>
              <a:tr h="261398">
                <a:tc rowSpan="3">
                  <a:txBody>
                    <a:bodyPr/>
                    <a:lstStyle/>
                    <a:p>
                      <a:r>
                        <a:rPr lang="en-US" sz="800"/>
                        <a:t>Actual Usage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484471"/>
                  </a:ext>
                </a:extLst>
              </a:tr>
              <a:tr h="261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94431"/>
                  </a:ext>
                </a:extLst>
              </a:tr>
              <a:tr h="261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1245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4601FE-7E85-4181-ACE2-23B2F31CF980}"/>
              </a:ext>
            </a:extLst>
          </p:cNvPr>
          <p:cNvSpPr txBox="1"/>
          <p:nvPr/>
        </p:nvSpPr>
        <p:spPr>
          <a:xfrm>
            <a:off x="591291" y="961722"/>
            <a:ext cx="79130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>
                <a:latin typeface="Calibri"/>
                <a:cs typeface="Calibri"/>
              </a:rPr>
              <a:t>Goal to determine what attributes of a country dictate if they would adopt a certain type of vaccine 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6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 puzzle">
            <a:extLst>
              <a:ext uri="{FF2B5EF4-FFF2-40B4-BE49-F238E27FC236}">
                <a16:creationId xmlns:a16="http://schemas.microsoft.com/office/drawing/2014/main" id="{5B7A871F-E2F0-D843-8356-5630205AD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199384" y="3108959"/>
            <a:ext cx="2255137" cy="2255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17C7DA-F3FF-E046-9351-3D95F187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9965"/>
            <a:ext cx="7704000" cy="57270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US" sz="2800" b="0" i="0" u="none" strike="noStrike" cap="none">
                <a:latin typeface="Rubik Light"/>
                <a:ea typeface="Rubik Light"/>
                <a:cs typeface="Rubik Light"/>
                <a:sym typeface="Rubik Light"/>
              </a:rPr>
              <a:t>Key Findings (Vaccines </a:t>
            </a:r>
            <a:r>
              <a:rPr lang="en-US" sz="2800"/>
              <a:t>Implementation</a:t>
            </a:r>
            <a:r>
              <a:rPr lang="en-US" sz="2800" b="0" i="0" u="none" strike="noStrike" cap="none">
                <a:latin typeface="Rubik Light"/>
                <a:ea typeface="Rubik Light"/>
                <a:cs typeface="Rubik Light"/>
                <a:sym typeface="Rubik Light"/>
              </a:rPr>
              <a:t>)</a:t>
            </a:r>
            <a:endParaRPr 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F4723-BACA-45B2-94AF-998DFAD34283}"/>
              </a:ext>
            </a:extLst>
          </p:cNvPr>
          <p:cNvSpPr txBox="1"/>
          <p:nvPr/>
        </p:nvSpPr>
        <p:spPr>
          <a:xfrm>
            <a:off x="824253" y="864970"/>
            <a:ext cx="7588963" cy="392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rmAutofit fontScale="55000" lnSpcReduction="20000"/>
          </a:bodyPr>
          <a:lstStyle/>
          <a:p>
            <a:pPr marL="152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endParaRPr lang="en-US" sz="29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29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Pfizer and Moderna used only by rich countries with highly developed economies</a:t>
            </a:r>
            <a:endParaRPr lang="en-US" sz="2900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152400" lvl="2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</a:t>
            </a:r>
            <a:r>
              <a:rPr lang="en-US" sz="240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Causes higher total vaccination due to double dose </a:t>
            </a:r>
          </a:p>
          <a:p>
            <a:pPr marL="152400" lvl="2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30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Has best public perception but highest infrastructure cost </a:t>
            </a:r>
          </a:p>
          <a:p>
            <a:pPr marL="152400" lvl="2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3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Countries</a:t>
            </a:r>
            <a:r>
              <a:rPr lang="en-US" sz="230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using these vaccines had higher </a:t>
            </a:r>
            <a:r>
              <a:rPr lang="en-US" sz="2300" i="0" u="none" strike="noStrike" cap="none" err="1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GDP_Per_Capita</a:t>
            </a:r>
            <a:endParaRPr lang="en-US" sz="230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lvl="2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29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2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29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J&amp;J and AstraZeneca standing as best widely accessible vaccine</a:t>
            </a:r>
          </a:p>
          <a:p>
            <a:pPr marL="152400" lvl="4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9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</a:t>
            </a:r>
            <a:r>
              <a:rPr lang="en-US" sz="2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J&amp;J and AstraZeneca adopted by countries that could not afford Pfizer or </a:t>
            </a:r>
            <a:r>
              <a:rPr lang="en-US" sz="24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Moderna</a:t>
            </a:r>
            <a:endParaRPr lang="en-US" sz="2400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152400" lvl="4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9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</a:t>
            </a:r>
            <a:r>
              <a:rPr lang="en-US" sz="2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Relatively new and not reflected in dataset</a:t>
            </a:r>
          </a:p>
          <a:p>
            <a:pPr marL="152400" lvl="4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Significant external adoption and public perception issues</a:t>
            </a:r>
            <a:endParaRPr lang="en-US" sz="24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152400" lvl="2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endParaRPr lang="en-US" sz="29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2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2900" b="0" i="0" u="none" strike="noStrike" cap="none" err="1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SinoVac</a:t>
            </a:r>
            <a:r>
              <a:rPr lang="en-US" sz="29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/</a:t>
            </a:r>
            <a:r>
              <a:rPr lang="en-US" sz="2900" b="0" i="0" u="none" strike="noStrike" cap="none" err="1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SinoPharm</a:t>
            </a:r>
            <a:r>
              <a:rPr lang="en-US" sz="29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Sputnik, and </a:t>
            </a:r>
            <a:r>
              <a:rPr lang="en-US" sz="2900" b="0" i="0" u="none" strike="noStrike" cap="none" err="1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Covaxin</a:t>
            </a:r>
            <a:r>
              <a:rPr lang="en-US" sz="29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used by less developed countries </a:t>
            </a:r>
            <a:endParaRPr lang="en-US" sz="2900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152400" lvl="2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9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</a:t>
            </a:r>
            <a:r>
              <a:rPr lang="en-US" sz="22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Model noted that countries preferred western vaccines </a:t>
            </a:r>
            <a:endParaRPr lang="en-US" sz="2200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152400" lvl="2">
              <a:lnSpc>
                <a:spcPct val="90000"/>
              </a:lnSpc>
              <a:spcAft>
                <a:spcPts val="600"/>
              </a:spcAft>
              <a:buSzPts val="1200"/>
            </a:pPr>
            <a:r>
              <a:rPr lang="en-US" sz="22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Countries using these vaccines had higher younger population and CO2_Emissions</a:t>
            </a:r>
            <a:endParaRPr lang="en-US" sz="22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lvl="2" indent="-304800">
              <a:lnSpc>
                <a:spcPct val="90000"/>
              </a:lnSpc>
              <a:spcAft>
                <a:spcPts val="600"/>
              </a:spcAft>
              <a:buClr>
                <a:srgbClr val="C2213A"/>
              </a:buClr>
              <a:buSzPts val="1200"/>
              <a:buFont typeface="Red Hat Text"/>
              <a:buChar char="●"/>
            </a:pPr>
            <a:endParaRPr lang="en-US" sz="29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12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522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41"/>
          <p:cNvSpPr txBox="1">
            <a:spLocks noGrp="1"/>
          </p:cNvSpPr>
          <p:nvPr>
            <p:ph type="title"/>
          </p:nvPr>
        </p:nvSpPr>
        <p:spPr>
          <a:xfrm>
            <a:off x="3073614" y="2248127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14" name="Google Shape;3514;p41"/>
          <p:cNvSpPr txBox="1">
            <a:spLocks noGrp="1"/>
          </p:cNvSpPr>
          <p:nvPr>
            <p:ph type="title" idx="2"/>
          </p:nvPr>
        </p:nvSpPr>
        <p:spPr>
          <a:xfrm>
            <a:off x="2907792" y="1501574"/>
            <a:ext cx="371985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07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C7DA-F3FF-E046-9351-3D95F187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6229"/>
            <a:ext cx="7704000" cy="5727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algn="l"/>
            <a:r>
              <a:rPr lang="en-US" b="0" i="0" u="none" strike="noStrike" cap="none">
                <a:latin typeface="Rubik Light"/>
                <a:ea typeface="Rubik Light"/>
                <a:cs typeface="Rubik Light"/>
                <a:sym typeface="Rubik Light"/>
              </a:rPr>
              <a:t>Business Insights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F4723-BACA-45B2-94AF-998DFAD34283}"/>
              </a:ext>
            </a:extLst>
          </p:cNvPr>
          <p:cNvSpPr txBox="1"/>
          <p:nvPr/>
        </p:nvSpPr>
        <p:spPr>
          <a:xfrm>
            <a:off x="914094" y="1096939"/>
            <a:ext cx="7704000" cy="3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rmAutofit/>
          </a:bodyPr>
          <a:lstStyle/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Regression Models to be used by client to predict how vaccination efforts will proceed</a:t>
            </a:r>
            <a:r>
              <a:rPr lang="en-US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 </a:t>
            </a:r>
            <a:endParaRPr lang="en-US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Classification models to be used to determine which vaccine is a good fit for a country</a:t>
            </a:r>
            <a:endParaRPr lang="en-US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Strength and intricacies of governments’ infrastructure, healthcare systems, and technology are major factors in vaccinations progress</a:t>
            </a:r>
            <a:r>
              <a:rPr lang="en-US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 </a:t>
            </a:r>
            <a:endParaRPr lang="en-US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Less developed nations likely to have slower progress due to lack of supply of vaccines</a:t>
            </a:r>
            <a:endParaRPr lang="en-US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Countries with larger urban and older populations need to be prioritized</a:t>
            </a:r>
            <a:r>
              <a:rPr lang="en-US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  </a:t>
            </a:r>
            <a:endParaRPr lang="en-US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</p:txBody>
      </p:sp>
      <p:pic>
        <p:nvPicPr>
          <p:cNvPr id="5" name="Graphic 5" descr="Laptop with phone and calculator">
            <a:extLst>
              <a:ext uri="{FF2B5EF4-FFF2-40B4-BE49-F238E27FC236}">
                <a16:creationId xmlns:a16="http://schemas.microsoft.com/office/drawing/2014/main" id="{821872F0-551C-4DFD-97F2-D85921287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5585" y="3531439"/>
            <a:ext cx="1768416" cy="17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8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C2D2-549D-C645-ABCE-DFB4444E1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0196"/>
            <a:ext cx="7704000" cy="5727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algn="l"/>
            <a:r>
              <a:rPr lang="en-US" b="0" i="0" u="none" strike="noStrike" cap="none">
                <a:latin typeface="Rubik Light"/>
                <a:ea typeface="Rubik Light"/>
                <a:cs typeface="Rubik Light"/>
                <a:sym typeface="Rubik Light"/>
              </a:rPr>
              <a:t>Recommendations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72706-6370-4920-8A0D-C1A44B439AE2}"/>
              </a:ext>
            </a:extLst>
          </p:cNvPr>
          <p:cNvSpPr txBox="1"/>
          <p:nvPr/>
        </p:nvSpPr>
        <p:spPr>
          <a:xfrm>
            <a:off x="872837" y="1316711"/>
            <a:ext cx="6414083" cy="299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normAutofit fontScale="92500" lnSpcReduction="10000"/>
          </a:bodyPr>
          <a:lstStyle/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Focus on countries with large dense populations to achieve high impact on Covid 19 vaccination progress</a:t>
            </a:r>
            <a:endParaRPr lang="en-US" sz="18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152400">
              <a:spcAft>
                <a:spcPts val="600"/>
              </a:spcAft>
              <a:buClr>
                <a:schemeClr val="dk1"/>
              </a:buClr>
              <a:buSzPts val="1200"/>
            </a:pPr>
            <a:endParaRPr lang="en-US" sz="1800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Determine which vaccines would be a good economical and logistical fit for target country</a:t>
            </a:r>
            <a:r>
              <a:rPr lang="en-US" sz="18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 </a:t>
            </a:r>
            <a:endParaRPr lang="en-US" sz="1800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152400">
              <a:spcAft>
                <a:spcPts val="600"/>
              </a:spcAft>
              <a:buClr>
                <a:schemeClr val="dk1"/>
              </a:buClr>
              <a:buSzPts val="1200"/>
            </a:pPr>
            <a:endParaRPr lang="en-US" sz="1800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Further research needed on AstraZeneca and J&amp;J vaccines</a:t>
            </a: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18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Conduct further research onto the impact of political ties with vaccination efforts</a:t>
            </a:r>
            <a:r>
              <a:rPr lang="en-US" sz="18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 </a:t>
            </a:r>
            <a:endParaRPr lang="en-US" sz="18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  <a:p>
            <a:pPr marL="457200" indent="-304800">
              <a:spcAft>
                <a:spcPts val="600"/>
              </a:spcAft>
              <a:buClr>
                <a:schemeClr val="dk1"/>
              </a:buClr>
              <a:buSzPts val="1200"/>
              <a:buFont typeface="Red Hat Text"/>
              <a:buChar char="●"/>
            </a:pPr>
            <a:endParaRPr lang="en-US" sz="1800" b="0" i="0" u="none" strike="noStrike" cap="none">
              <a:solidFill>
                <a:schemeClr val="dk2"/>
              </a:solidFill>
              <a:latin typeface="Fira Sans Light"/>
              <a:ea typeface="Fira Sans Light"/>
              <a:cs typeface="Fira Sans Light"/>
            </a:endParaRPr>
          </a:p>
        </p:txBody>
      </p:sp>
      <p:pic>
        <p:nvPicPr>
          <p:cNvPr id="7" name="Graphic 6" descr="Open book with table lamp, books, pen and pencil">
            <a:extLst>
              <a:ext uri="{FF2B5EF4-FFF2-40B4-BE49-F238E27FC236}">
                <a16:creationId xmlns:a16="http://schemas.microsoft.com/office/drawing/2014/main" id="{9E57F672-A4B4-504A-9F4B-5477DBD4B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304" y="2644902"/>
            <a:ext cx="2286000" cy="333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0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C50EAC5F-C84E-5841-9AC6-7A32464B44BB}"/>
              </a:ext>
            </a:extLst>
          </p:cNvPr>
          <p:cNvSpPr txBox="1">
            <a:spLocks/>
          </p:cNvSpPr>
          <p:nvPr/>
        </p:nvSpPr>
        <p:spPr>
          <a:xfrm>
            <a:off x="2452350" y="2012878"/>
            <a:ext cx="4239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700"/>
              <a:buFont typeface="Rubik Light"/>
              <a:buNone/>
              <a:defRPr sz="4000" b="0" i="0" u="none" strike="noStrike" cap="non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90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17C9-768C-484F-9A70-F1A247D3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Cited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8ECD48-9959-EF4A-9DA9-9B9B7F49A50B}"/>
              </a:ext>
            </a:extLst>
          </p:cNvPr>
          <p:cNvSpPr txBox="1"/>
          <p:nvPr/>
        </p:nvSpPr>
        <p:spPr>
          <a:xfrm>
            <a:off x="467360" y="1198880"/>
            <a:ext cx="8229600" cy="3816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en-US" sz="1100"/>
              <a:t>Hegarty, Stephanie. “Covid Vaccine Tracker: How's My Country and the Rest of the World Doing?” </a:t>
            </a:r>
            <a:r>
              <a:rPr lang="en-US" sz="1100" i="1"/>
              <a:t>BBC News</a:t>
            </a:r>
            <a:r>
              <a:rPr lang="en-US" sz="1100"/>
              <a:t>, BBC, 12 Feb. 2021, www.bbc.com/news/world-56025355. ​</a:t>
            </a:r>
          </a:p>
          <a:p>
            <a:pPr fontAlgn="base"/>
            <a:r>
              <a:rPr lang="en-US" sz="1100"/>
              <a:t>​</a:t>
            </a:r>
          </a:p>
          <a:p>
            <a:pPr fontAlgn="base"/>
            <a:r>
              <a:rPr lang="en-US" sz="1100" err="1"/>
              <a:t>Steenhuysen</a:t>
            </a:r>
            <a:r>
              <a:rPr lang="en-US" sz="1100"/>
              <a:t>, Julie, et al. “Special Report: Countries, Companies Risk Billions in Race for Coronavirus Vaccine.” </a:t>
            </a:r>
            <a:r>
              <a:rPr lang="en-US" sz="1100" i="1"/>
              <a:t>Reuters</a:t>
            </a:r>
            <a:r>
              <a:rPr lang="en-US" sz="1100"/>
              <a:t>, Thomson Reuters, 25 Apr. 2020, www.reuters.com/article/us-health-coronavirus-vaccine-specialrep/special-report-countries-companies-risk-billions-in-race-for-coronavirus-vaccine-idUSKCN2270U1. ​</a:t>
            </a:r>
          </a:p>
          <a:p>
            <a:pPr fontAlgn="base"/>
            <a:r>
              <a:rPr lang="en-US" sz="1100"/>
              <a:t>​</a:t>
            </a:r>
          </a:p>
          <a:p>
            <a:pPr fontAlgn="base"/>
            <a:r>
              <a:rPr lang="en-US" sz="1100" err="1"/>
              <a:t>Litvinova</a:t>
            </a:r>
            <a:r>
              <a:rPr lang="en-US" sz="1100"/>
              <a:t>, Daria. “Sputnik V Vaccine Was Met with Skepticism; Now Russia Struggles to Make Enough.” </a:t>
            </a:r>
            <a:r>
              <a:rPr lang="en-US" sz="1100" i="1"/>
              <a:t>The Times of Israel</a:t>
            </a:r>
            <a:r>
              <a:rPr lang="en-US" sz="1100"/>
              <a:t>, 9 Mar. 2021, </a:t>
            </a:r>
            <a:r>
              <a:rPr lang="en-US" sz="1100">
                <a:hlinkClick r:id="rId2"/>
              </a:rPr>
              <a:t>www.timesofisrael.com/demand-for-russian-sputnik-v-virus-vaccine-is-spiking-but-supply-snags/</a:t>
            </a:r>
            <a:r>
              <a:rPr lang="en-US" sz="1100"/>
              <a:t>.</a:t>
            </a:r>
          </a:p>
          <a:p>
            <a:endParaRPr lang="en-US" sz="1100"/>
          </a:p>
          <a:p>
            <a:r>
              <a:rPr lang="en-US" sz="1100"/>
              <a:t>Centers for Disease Control and Prevention. (2021, February 4). </a:t>
            </a:r>
            <a:r>
              <a:rPr lang="en-US" sz="1100" i="1"/>
              <a:t>Demographic Characteristics of Persons Vaccinated During the First Month of the COVID-19 Vaccination Program - United States, December 14, 2020–January 14, 2021</a:t>
            </a:r>
            <a:r>
              <a:rPr lang="en-US" sz="1100"/>
              <a:t>. Centers for Disease Control and Prevention. </a:t>
            </a:r>
            <a:r>
              <a:rPr lang="en-US" sz="1100">
                <a:hlinkClick r:id="rId3"/>
              </a:rPr>
              <a:t>https://www.cdc.gov/mmwr/volumes/70/wr/mm7005e1.htm</a:t>
            </a:r>
            <a:r>
              <a:rPr lang="en-US" sz="1100"/>
              <a:t>. </a:t>
            </a:r>
            <a:endParaRPr lang="en-US"/>
          </a:p>
          <a:p>
            <a:endParaRPr lang="en-US" sz="1100"/>
          </a:p>
          <a:p>
            <a:r>
              <a:rPr lang="en-US" sz="1100"/>
              <a:t>Hua, S. (2021, April 10). </a:t>
            </a:r>
            <a:r>
              <a:rPr lang="en-US" sz="1100" i="1"/>
              <a:t>China's Covid-19 Vaccination Campaign Gets Off to Slow Start</a:t>
            </a:r>
            <a:r>
              <a:rPr lang="en-US" sz="1100"/>
              <a:t>. The Wall Street Journal. </a:t>
            </a:r>
            <a:r>
              <a:rPr lang="en-US" sz="1100">
                <a:hlinkClick r:id="rId4"/>
              </a:rPr>
              <a:t>https://www.wsj.com/articles/china-knocks-on-peoples-doors-to-speed-up-domestic-covid-19-vaccination-11618069774</a:t>
            </a:r>
            <a:r>
              <a:rPr lang="en-US" sz="1100"/>
              <a:t>. </a:t>
            </a:r>
            <a:endParaRPr lang="en-US"/>
          </a:p>
          <a:p>
            <a:endParaRPr lang="en-US" sz="1100"/>
          </a:p>
          <a:p>
            <a:r>
              <a:rPr lang="en-US" sz="1100"/>
              <a:t>Nambi </a:t>
            </a:r>
            <a:r>
              <a:rPr lang="en-US" sz="1100" err="1"/>
              <a:t>Ndugga</a:t>
            </a:r>
            <a:r>
              <a:rPr lang="en-US" sz="1100"/>
              <a:t> Follow @nambinjn on Twitter, O. P. (2021, May 26). </a:t>
            </a:r>
            <a:r>
              <a:rPr lang="en-US" sz="1100" i="1"/>
              <a:t>Latest Data on COVID-19 Vaccinations Race/Ethnicity</a:t>
            </a:r>
            <a:r>
              <a:rPr lang="en-US" sz="1100"/>
              <a:t>. KFF. </a:t>
            </a:r>
            <a:r>
              <a:rPr lang="en-US" sz="1100">
                <a:hlinkClick r:id="rId5"/>
              </a:rPr>
              <a:t>https://www.kff.org/coronavirus-covid-19/issue-brief/latest-data-on-covid-19-vaccinations-race-ethnicity/</a:t>
            </a:r>
            <a:r>
              <a:rPr lang="en-US" sz="1100"/>
              <a:t>. </a:t>
            </a:r>
            <a:endParaRPr lang="en-US"/>
          </a:p>
          <a:p>
            <a:endParaRPr lang="en-US" sz="1100"/>
          </a:p>
          <a:p>
            <a:pPr marL="152400"/>
            <a:endParaRPr lang="en-US" sz="1100"/>
          </a:p>
          <a:p>
            <a:pPr fontAlgn="base"/>
            <a:r>
              <a:rPr lang="en-US" sz="110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10400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35"/>
          <p:cNvSpPr txBox="1">
            <a:spLocks noGrp="1"/>
          </p:cNvSpPr>
          <p:nvPr>
            <p:ph type="title"/>
          </p:nvPr>
        </p:nvSpPr>
        <p:spPr>
          <a:xfrm>
            <a:off x="4184700" y="2153438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/>
              <a:t>INTRODUCTION</a:t>
            </a:r>
          </a:p>
        </p:txBody>
      </p:sp>
      <p:sp>
        <p:nvSpPr>
          <p:cNvPr id="3184" name="Google Shape;3184;p35"/>
          <p:cNvSpPr txBox="1">
            <a:spLocks noGrp="1"/>
          </p:cNvSpPr>
          <p:nvPr>
            <p:ph type="title" idx="2"/>
          </p:nvPr>
        </p:nvSpPr>
        <p:spPr>
          <a:xfrm>
            <a:off x="41847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p57"/>
          <p:cNvSpPr txBox="1">
            <a:spLocks noGrp="1"/>
          </p:cNvSpPr>
          <p:nvPr>
            <p:ph type="title"/>
          </p:nvPr>
        </p:nvSpPr>
        <p:spPr>
          <a:xfrm>
            <a:off x="611612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OUR TEAM</a:t>
            </a:r>
            <a:endParaRPr sz="2800"/>
          </a:p>
        </p:txBody>
      </p:sp>
      <p:pic>
        <p:nvPicPr>
          <p:cNvPr id="4219" name="Google Shape;4219;p57"/>
          <p:cNvPicPr preferRelativeResize="0"/>
          <p:nvPr/>
        </p:nvPicPr>
        <p:blipFill rotWithShape="1">
          <a:blip r:embed="rId3"/>
          <a:srcRect t="341" b="341"/>
          <a:stretch/>
        </p:blipFill>
        <p:spPr>
          <a:xfrm>
            <a:off x="337858" y="1223754"/>
            <a:ext cx="1427936" cy="1448563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21" name="Google Shape;4221;p57"/>
          <p:cNvSpPr txBox="1"/>
          <p:nvPr/>
        </p:nvSpPr>
        <p:spPr>
          <a:xfrm>
            <a:off x="112891" y="2745683"/>
            <a:ext cx="2045535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C2213A"/>
                </a:solidFill>
                <a:latin typeface="Rubik"/>
                <a:cs typeface="Rubik"/>
                <a:sym typeface="Rubik"/>
              </a:rPr>
              <a:t>ASSIMA IMATALIYEVA</a:t>
            </a:r>
            <a:endParaRPr lang="en-US"/>
          </a:p>
        </p:txBody>
      </p:sp>
      <p:sp>
        <p:nvSpPr>
          <p:cNvPr id="4222" name="Google Shape;4222;p57"/>
          <p:cNvSpPr txBox="1"/>
          <p:nvPr/>
        </p:nvSpPr>
        <p:spPr>
          <a:xfrm>
            <a:off x="477468" y="3000781"/>
            <a:ext cx="1395207" cy="27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Team Leader</a:t>
            </a:r>
            <a:endParaRPr lang="en" sz="1200" b="1">
              <a:solidFill>
                <a:srgbClr val="020305"/>
              </a:solidFill>
              <a:latin typeface="Fira Sans Light"/>
              <a:ea typeface="Fira Sans Light"/>
              <a:cs typeface="Fira Sans Light"/>
            </a:endParaRPr>
          </a:p>
        </p:txBody>
      </p:sp>
      <p:pic>
        <p:nvPicPr>
          <p:cNvPr id="9" name="Google Shape;4219;p57">
            <a:extLst>
              <a:ext uri="{FF2B5EF4-FFF2-40B4-BE49-F238E27FC236}">
                <a16:creationId xmlns:a16="http://schemas.microsoft.com/office/drawing/2014/main" id="{BC633EE2-C2CC-44A3-AD1D-84CA3671368F}"/>
              </a:ext>
            </a:extLst>
          </p:cNvPr>
          <p:cNvPicPr preferRelativeResize="0"/>
          <p:nvPr/>
        </p:nvPicPr>
        <p:blipFill>
          <a:blip r:embed="rId4"/>
          <a:srcRect t="12521" b="12521"/>
          <a:stretch/>
        </p:blipFill>
        <p:spPr>
          <a:xfrm>
            <a:off x="3985997" y="1238994"/>
            <a:ext cx="1443176" cy="143332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Google Shape;4219;p57">
            <a:extLst>
              <a:ext uri="{FF2B5EF4-FFF2-40B4-BE49-F238E27FC236}">
                <a16:creationId xmlns:a16="http://schemas.microsoft.com/office/drawing/2014/main" id="{4B060BFA-81C9-4C91-B3CB-A0060B7C49B9}"/>
              </a:ext>
            </a:extLst>
          </p:cNvPr>
          <p:cNvPicPr preferRelativeResize="0"/>
          <p:nvPr/>
        </p:nvPicPr>
        <p:blipFill rotWithShape="1">
          <a:blip r:embed="rId5"/>
          <a:srcRect t="14809" b="14809"/>
          <a:stretch/>
        </p:blipFill>
        <p:spPr>
          <a:xfrm>
            <a:off x="5743793" y="1185655"/>
            <a:ext cx="1443176" cy="143332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4219;p57">
            <a:extLst>
              <a:ext uri="{FF2B5EF4-FFF2-40B4-BE49-F238E27FC236}">
                <a16:creationId xmlns:a16="http://schemas.microsoft.com/office/drawing/2014/main" id="{57E5783D-8919-4E5A-87D0-163801607935}"/>
              </a:ext>
            </a:extLst>
          </p:cNvPr>
          <p:cNvPicPr preferRelativeResize="0"/>
          <p:nvPr/>
        </p:nvPicPr>
        <p:blipFill rotWithShape="1">
          <a:blip r:embed="rId6"/>
          <a:srcRect l="1160" r="1160"/>
          <a:stretch/>
        </p:blipFill>
        <p:spPr>
          <a:xfrm>
            <a:off x="2138410" y="1238994"/>
            <a:ext cx="1443176" cy="143332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4221;p57">
            <a:extLst>
              <a:ext uri="{FF2B5EF4-FFF2-40B4-BE49-F238E27FC236}">
                <a16:creationId xmlns:a16="http://schemas.microsoft.com/office/drawing/2014/main" id="{CAC260FF-179A-443C-8881-63BF93E63EF4}"/>
              </a:ext>
            </a:extLst>
          </p:cNvPr>
          <p:cNvSpPr txBox="1"/>
          <p:nvPr/>
        </p:nvSpPr>
        <p:spPr>
          <a:xfrm>
            <a:off x="5423898" y="2725976"/>
            <a:ext cx="2045535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C2213A"/>
                </a:solidFill>
                <a:latin typeface="Rubik"/>
                <a:cs typeface="Rubik"/>
                <a:sym typeface="Rubik"/>
              </a:rPr>
              <a:t>ARI WEISS</a:t>
            </a:r>
            <a:endParaRPr lang="en-US"/>
          </a:p>
        </p:txBody>
      </p:sp>
      <p:sp>
        <p:nvSpPr>
          <p:cNvPr id="14" name="Google Shape;4221;p57">
            <a:extLst>
              <a:ext uri="{FF2B5EF4-FFF2-40B4-BE49-F238E27FC236}">
                <a16:creationId xmlns:a16="http://schemas.microsoft.com/office/drawing/2014/main" id="{0A408C7A-E86D-4758-B4FA-43237D721118}"/>
              </a:ext>
            </a:extLst>
          </p:cNvPr>
          <p:cNvSpPr txBox="1"/>
          <p:nvPr/>
        </p:nvSpPr>
        <p:spPr>
          <a:xfrm>
            <a:off x="7148253" y="2725975"/>
            <a:ext cx="2045535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C2213A"/>
                </a:solidFill>
                <a:latin typeface="Rubik"/>
                <a:cs typeface="Rubik"/>
                <a:sym typeface="Rubik"/>
              </a:rPr>
              <a:t>ADAM YOUSIF</a:t>
            </a:r>
            <a:endParaRPr lang="en-US"/>
          </a:p>
        </p:txBody>
      </p:sp>
      <p:sp>
        <p:nvSpPr>
          <p:cNvPr id="15" name="Google Shape;4221;p57">
            <a:extLst>
              <a:ext uri="{FF2B5EF4-FFF2-40B4-BE49-F238E27FC236}">
                <a16:creationId xmlns:a16="http://schemas.microsoft.com/office/drawing/2014/main" id="{032D217F-87B6-4245-B4DD-9AE6ED8699F8}"/>
              </a:ext>
            </a:extLst>
          </p:cNvPr>
          <p:cNvSpPr txBox="1"/>
          <p:nvPr/>
        </p:nvSpPr>
        <p:spPr>
          <a:xfrm>
            <a:off x="3699546" y="2725976"/>
            <a:ext cx="2045535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C2213A"/>
                </a:solidFill>
                <a:latin typeface="Rubik"/>
                <a:ea typeface="Rubik"/>
                <a:cs typeface="Rubik"/>
                <a:sym typeface="Rubik"/>
              </a:rPr>
              <a:t>JUSTIN NGUYEN</a:t>
            </a:r>
            <a:endParaRPr lang="en-US" b="1">
              <a:solidFill>
                <a:srgbClr val="C2213A"/>
              </a:solidFill>
              <a:latin typeface="Rubik"/>
              <a:ea typeface="Rubik"/>
              <a:cs typeface="Rubik"/>
            </a:endParaRPr>
          </a:p>
        </p:txBody>
      </p:sp>
      <p:sp>
        <p:nvSpPr>
          <p:cNvPr id="16" name="Google Shape;4221;p57">
            <a:extLst>
              <a:ext uri="{FF2B5EF4-FFF2-40B4-BE49-F238E27FC236}">
                <a16:creationId xmlns:a16="http://schemas.microsoft.com/office/drawing/2014/main" id="{9AF9E56D-240C-49C6-A584-C3217FA46B91}"/>
              </a:ext>
            </a:extLst>
          </p:cNvPr>
          <p:cNvSpPr txBox="1"/>
          <p:nvPr/>
        </p:nvSpPr>
        <p:spPr>
          <a:xfrm>
            <a:off x="1856951" y="2745683"/>
            <a:ext cx="2045535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C2213A"/>
                </a:solidFill>
                <a:latin typeface="Rubik"/>
                <a:ea typeface="Rubik"/>
                <a:cs typeface="Rubik"/>
                <a:sym typeface="Rubik"/>
              </a:rPr>
              <a:t>TAY PHAN</a:t>
            </a:r>
            <a:endParaRPr lang="en-US" b="1">
              <a:solidFill>
                <a:srgbClr val="C2213A"/>
              </a:solidFill>
              <a:latin typeface="Rubik"/>
              <a:ea typeface="Rubik"/>
              <a:cs typeface="Rubik"/>
            </a:endParaRPr>
          </a:p>
        </p:txBody>
      </p:sp>
      <p:sp>
        <p:nvSpPr>
          <p:cNvPr id="17" name="Google Shape;4222;p57">
            <a:extLst>
              <a:ext uri="{FF2B5EF4-FFF2-40B4-BE49-F238E27FC236}">
                <a16:creationId xmlns:a16="http://schemas.microsoft.com/office/drawing/2014/main" id="{C7E35AF2-AF58-4D74-BDB8-C968575F607F}"/>
              </a:ext>
            </a:extLst>
          </p:cNvPr>
          <p:cNvSpPr txBox="1"/>
          <p:nvPr/>
        </p:nvSpPr>
        <p:spPr>
          <a:xfrm>
            <a:off x="2182114" y="3000781"/>
            <a:ext cx="1395207" cy="27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Data Analyst</a:t>
            </a:r>
            <a:endParaRPr lang="en" sz="1200" b="1">
              <a:solidFill>
                <a:srgbClr val="020305"/>
              </a:solidFill>
              <a:latin typeface="Fira Sans Light"/>
              <a:ea typeface="Fira Sans Light"/>
              <a:cs typeface="Fira Sans Light"/>
            </a:endParaRPr>
          </a:p>
        </p:txBody>
      </p:sp>
      <p:sp>
        <p:nvSpPr>
          <p:cNvPr id="18" name="Google Shape;4222;p57">
            <a:extLst>
              <a:ext uri="{FF2B5EF4-FFF2-40B4-BE49-F238E27FC236}">
                <a16:creationId xmlns:a16="http://schemas.microsoft.com/office/drawing/2014/main" id="{27AA15A6-B4BD-493D-A24F-F5FE8249FA8D}"/>
              </a:ext>
            </a:extLst>
          </p:cNvPr>
          <p:cNvSpPr txBox="1"/>
          <p:nvPr/>
        </p:nvSpPr>
        <p:spPr>
          <a:xfrm>
            <a:off x="7483269" y="3000780"/>
            <a:ext cx="1395207" cy="27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020305"/>
                </a:solidFill>
                <a:latin typeface="Fira Sans Light"/>
                <a:sym typeface="Fira Sans Light"/>
              </a:rPr>
              <a:t>Research Reporter</a:t>
            </a:r>
            <a:endParaRPr lang="en-US"/>
          </a:p>
        </p:txBody>
      </p:sp>
      <p:sp>
        <p:nvSpPr>
          <p:cNvPr id="19" name="Google Shape;4222;p57">
            <a:extLst>
              <a:ext uri="{FF2B5EF4-FFF2-40B4-BE49-F238E27FC236}">
                <a16:creationId xmlns:a16="http://schemas.microsoft.com/office/drawing/2014/main" id="{1AB05CDF-FF29-4214-A593-AF9ADD89036D}"/>
              </a:ext>
            </a:extLst>
          </p:cNvPr>
          <p:cNvSpPr txBox="1"/>
          <p:nvPr/>
        </p:nvSpPr>
        <p:spPr>
          <a:xfrm>
            <a:off x="5788476" y="3000780"/>
            <a:ext cx="1395207" cy="27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Data Analyst</a:t>
            </a:r>
            <a:endParaRPr lang="en" sz="1200" b="1">
              <a:solidFill>
                <a:srgbClr val="020305"/>
              </a:solidFill>
              <a:latin typeface="Fira Sans Light"/>
              <a:ea typeface="Fira Sans Light"/>
              <a:cs typeface="Fira Sans Light"/>
            </a:endParaRPr>
          </a:p>
        </p:txBody>
      </p:sp>
      <p:sp>
        <p:nvSpPr>
          <p:cNvPr id="20" name="Google Shape;4222;p57">
            <a:extLst>
              <a:ext uri="{FF2B5EF4-FFF2-40B4-BE49-F238E27FC236}">
                <a16:creationId xmlns:a16="http://schemas.microsoft.com/office/drawing/2014/main" id="{0A705FE6-1CC2-4D5E-A1FF-BA9889FCA1D6}"/>
              </a:ext>
            </a:extLst>
          </p:cNvPr>
          <p:cNvSpPr txBox="1"/>
          <p:nvPr/>
        </p:nvSpPr>
        <p:spPr>
          <a:xfrm>
            <a:off x="3985295" y="3000780"/>
            <a:ext cx="1395207" cy="27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Data Analyst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A5490-F0F0-43E8-A84D-497E3866198C}"/>
              </a:ext>
            </a:extLst>
          </p:cNvPr>
          <p:cNvSpPr txBox="1"/>
          <p:nvPr/>
        </p:nvSpPr>
        <p:spPr>
          <a:xfrm>
            <a:off x="2185495" y="3377762"/>
            <a:ext cx="152137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050"/>
              <a:t>Graduating Senior majoring in Marketing &amp; Business Analytics</a:t>
            </a:r>
          </a:p>
          <a:p>
            <a:pPr marL="171450" indent="-171450">
              <a:buChar char="•"/>
            </a:pPr>
            <a:endParaRPr lang="en-US" sz="1050"/>
          </a:p>
          <a:p>
            <a:pPr marL="171450" indent="-171450">
              <a:buChar char="•"/>
            </a:pPr>
            <a:r>
              <a:rPr lang="en-US" sz="1050"/>
              <a:t>International student from Vietnam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B76BC9-FE52-487A-BC0F-209241D44F9C}"/>
              </a:ext>
            </a:extLst>
          </p:cNvPr>
          <p:cNvSpPr txBox="1"/>
          <p:nvPr/>
        </p:nvSpPr>
        <p:spPr>
          <a:xfrm>
            <a:off x="7483269" y="3372946"/>
            <a:ext cx="1521373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050"/>
              <a:t>Graduating Senior majoring in MIS &amp; Business Analytics</a:t>
            </a:r>
          </a:p>
          <a:p>
            <a:pPr marL="171450" indent="-171450">
              <a:buChar char="•"/>
            </a:pPr>
            <a:endParaRPr lang="en-US" sz="1050"/>
          </a:p>
          <a:p>
            <a:pPr marL="171450" indent="-171450">
              <a:buChar char="•"/>
            </a:pPr>
            <a:r>
              <a:rPr lang="en-US" sz="1050"/>
              <a:t>From Burlington, New Jersey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46DC2-4BE5-4E7F-B20A-963AFB04DDC9}"/>
              </a:ext>
            </a:extLst>
          </p:cNvPr>
          <p:cNvSpPr txBox="1"/>
          <p:nvPr/>
        </p:nvSpPr>
        <p:spPr>
          <a:xfrm>
            <a:off x="4066249" y="3377761"/>
            <a:ext cx="15213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endParaRPr 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569DB-6B58-43E7-AD3F-3FCD08CB7BF4}"/>
              </a:ext>
            </a:extLst>
          </p:cNvPr>
          <p:cNvSpPr txBox="1"/>
          <p:nvPr/>
        </p:nvSpPr>
        <p:spPr>
          <a:xfrm>
            <a:off x="413845" y="3377762"/>
            <a:ext cx="1521373" cy="12234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050"/>
              <a:t>Senior majoring in Finance &amp; Business Analytics</a:t>
            </a:r>
          </a:p>
          <a:p>
            <a:pPr marL="171450" indent="-171450">
              <a:buChar char="•"/>
            </a:pPr>
            <a:endParaRPr lang="en-US" sz="1050"/>
          </a:p>
          <a:p>
            <a:pPr marL="171450" indent="-171450">
              <a:buChar char="•"/>
            </a:pPr>
            <a:r>
              <a:rPr lang="en-US" sz="1050"/>
              <a:t>International student from Kazakhstan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1B49E-F1F2-4244-896F-C201799DBABB}"/>
              </a:ext>
            </a:extLst>
          </p:cNvPr>
          <p:cNvSpPr txBox="1"/>
          <p:nvPr/>
        </p:nvSpPr>
        <p:spPr>
          <a:xfrm>
            <a:off x="5539152" y="7275633"/>
            <a:ext cx="10902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,Sans-Serif"/>
              <a:buChar char="•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A16F9-3B35-4491-B5D6-373474995920}"/>
              </a:ext>
            </a:extLst>
          </p:cNvPr>
          <p:cNvSpPr txBox="1"/>
          <p:nvPr/>
        </p:nvSpPr>
        <p:spPr>
          <a:xfrm>
            <a:off x="5867852" y="3377761"/>
            <a:ext cx="1601581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Graduating Senior in Accounting &amp; Business Analytics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From Cherry Hill, New Jersey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2C1BA1-6C32-4D71-94C7-0D76B19CD326}"/>
              </a:ext>
            </a:extLst>
          </p:cNvPr>
          <p:cNvSpPr txBox="1"/>
          <p:nvPr/>
        </p:nvSpPr>
        <p:spPr>
          <a:xfrm>
            <a:off x="3961626" y="3377762"/>
            <a:ext cx="1709748" cy="900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050"/>
              <a:t>Senior in Marketing, Business Analytics, &amp; Business Economics </a:t>
            </a:r>
          </a:p>
          <a:p>
            <a:pPr marL="171450" indent="-171450">
              <a:buChar char="•"/>
            </a:pPr>
            <a:endParaRPr lang="en-US" sz="1050"/>
          </a:p>
          <a:p>
            <a:pPr marL="171450" indent="-171450">
              <a:buChar char="•"/>
            </a:pPr>
            <a:r>
              <a:rPr lang="en-US" sz="1050"/>
              <a:t>From San Jose, CA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8719EB6-D2A3-4221-8070-0669D7F060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63" t="7426" r="2612" b="6320"/>
          <a:stretch/>
        </p:blipFill>
        <p:spPr>
          <a:xfrm rot="5400000">
            <a:off x="7399050" y="1192893"/>
            <a:ext cx="1562354" cy="1396497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499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42D578-D4D3-4BF3-8BFB-4326FA971C01}"/>
              </a:ext>
            </a:extLst>
          </p:cNvPr>
          <p:cNvSpPr txBox="1"/>
          <p:nvPr/>
        </p:nvSpPr>
        <p:spPr>
          <a:xfrm>
            <a:off x="575431" y="1034079"/>
            <a:ext cx="335251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sz="1200" b="1">
                <a:solidFill>
                  <a:schemeClr val="tx1"/>
                </a:solidFill>
                <a:latin typeface="Calibri"/>
                <a:cs typeface="Calibri"/>
              </a:rPr>
              <a:t>Scope Description: </a:t>
            </a:r>
          </a:p>
          <a:p>
            <a:r>
              <a:rPr lang="en-US" sz="1200">
                <a:latin typeface="Calibri"/>
                <a:cs typeface="Calibri"/>
              </a:rPr>
              <a:t>Analyze and identify which significant factors affect Covid-19 vaccination rate in different countries to help find relationship between variables and visualize them</a:t>
            </a:r>
          </a:p>
          <a:p>
            <a:endParaRPr lang="en-US" sz="1200">
              <a:latin typeface="Calibri"/>
              <a:cs typeface="Calibri"/>
            </a:endParaRPr>
          </a:p>
          <a:p>
            <a:r>
              <a:rPr lang="en-US" sz="1200" b="1">
                <a:solidFill>
                  <a:schemeClr val="tx1"/>
                </a:solidFill>
                <a:latin typeface="Calibri"/>
                <a:cs typeface="Calibri"/>
              </a:rPr>
              <a:t>Objectives: </a:t>
            </a:r>
          </a:p>
          <a:p>
            <a:r>
              <a:rPr lang="en-US" sz="1200">
                <a:latin typeface="Calibri"/>
              </a:rPr>
              <a:t>Understand current vaccination progress and compare and interpret results for the client to better predict further vaccination progress in different countries</a:t>
            </a:r>
            <a:endParaRPr lang="en-US" sz="1200">
              <a:solidFill>
                <a:schemeClr val="tx1"/>
              </a:solidFill>
              <a:latin typeface="Calibri"/>
            </a:endParaRPr>
          </a:p>
          <a:p>
            <a:endParaRPr lang="en-US" sz="1200">
              <a:latin typeface="Calibri"/>
            </a:endParaRPr>
          </a:p>
          <a:p>
            <a:r>
              <a:rPr lang="en-US" sz="1200" b="1">
                <a:solidFill>
                  <a:schemeClr val="tx1"/>
                </a:solidFill>
                <a:latin typeface="Calibri"/>
                <a:cs typeface="Calibri"/>
              </a:rPr>
              <a:t>Project Deliverables:</a:t>
            </a:r>
          </a:p>
          <a:p>
            <a:r>
              <a:rPr lang="en-US" sz="1200">
                <a:latin typeface="Calibri"/>
                <a:cs typeface="Calibri"/>
              </a:rPr>
              <a:t>Conduct market research; use descriptive analytics; develop predictive analytics; interpret results into business and public health insights</a:t>
            </a: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4218;p57">
            <a:extLst>
              <a:ext uri="{FF2B5EF4-FFF2-40B4-BE49-F238E27FC236}">
                <a16:creationId xmlns:a16="http://schemas.microsoft.com/office/drawing/2014/main" id="{E2817224-8F20-EF4F-8401-4AFF2C1B1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292" y="32708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SCOPE</a:t>
            </a:r>
            <a:endParaRPr sz="280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6A14B07-BB5C-5D42-BD4C-363FCB4D7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335" y="1163983"/>
            <a:ext cx="5211432" cy="34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41"/>
          <p:cNvSpPr txBox="1">
            <a:spLocks noGrp="1"/>
          </p:cNvSpPr>
          <p:nvPr>
            <p:ph type="title"/>
          </p:nvPr>
        </p:nvSpPr>
        <p:spPr>
          <a:xfrm>
            <a:off x="1281390" y="2279168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sp>
        <p:nvSpPr>
          <p:cNvPr id="3514" name="Google Shape;3514;p41"/>
          <p:cNvSpPr txBox="1">
            <a:spLocks noGrp="1"/>
          </p:cNvSpPr>
          <p:nvPr>
            <p:ph type="title" idx="2"/>
          </p:nvPr>
        </p:nvSpPr>
        <p:spPr>
          <a:xfrm>
            <a:off x="182880" y="1327838"/>
            <a:ext cx="371985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DE11EDB-F9D7-B949-A811-D668F5F87F3D}"/>
              </a:ext>
            </a:extLst>
          </p:cNvPr>
          <p:cNvGraphicFramePr/>
          <p:nvPr/>
        </p:nvGraphicFramePr>
        <p:xfrm>
          <a:off x="654755" y="1422400"/>
          <a:ext cx="7552268" cy="3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3195;p37">
            <a:extLst>
              <a:ext uri="{FF2B5EF4-FFF2-40B4-BE49-F238E27FC236}">
                <a16:creationId xmlns:a16="http://schemas.microsoft.com/office/drawing/2014/main" id="{4F2DA932-FBBA-E441-92F5-8F287D1797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4755" y="254825"/>
            <a:ext cx="7325152" cy="5924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800"/>
              <a:t>Issue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6CCD2-00DA-C343-AE02-9E4D30595361}"/>
              </a:ext>
            </a:extLst>
          </p:cNvPr>
          <p:cNvSpPr txBox="1"/>
          <p:nvPr/>
        </p:nvSpPr>
        <p:spPr>
          <a:xfrm>
            <a:off x="654755" y="1130012"/>
            <a:ext cx="803288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3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Study Question              Sub Questions                 Components of Sub Questions          Analysis To Be Performed</a:t>
            </a:r>
          </a:p>
        </p:txBody>
      </p:sp>
    </p:spTree>
    <p:extLst>
      <p:ext uri="{BB962C8B-B14F-4D97-AF65-F5344CB8AC3E}">
        <p14:creationId xmlns:p14="http://schemas.microsoft.com/office/powerpoint/2010/main" val="234584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4941782-AF62-4D01-8215-016D1CEAE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2312" y="1407396"/>
            <a:ext cx="3547872" cy="2704315"/>
          </a:xfrm>
        </p:spPr>
        <p:txBody>
          <a:bodyPr anchor="t"/>
          <a:lstStyle/>
          <a:p>
            <a:r>
              <a:rPr lang="en-US" sz="1400" b="1">
                <a:latin typeface="Calibri"/>
                <a:cs typeface="Calibri"/>
              </a:rPr>
              <a:t>Politics and international relations</a:t>
            </a:r>
          </a:p>
          <a:p>
            <a:r>
              <a:rPr lang="en-US" sz="1400" b="1">
                <a:latin typeface="Calibri"/>
                <a:cs typeface="Calibri"/>
              </a:rPr>
              <a:t>Efficacy and medical agency approval (skepticism)</a:t>
            </a:r>
          </a:p>
          <a:p>
            <a:r>
              <a:rPr lang="en-US" sz="1400" b="1">
                <a:latin typeface="Calibri"/>
                <a:cs typeface="Calibri"/>
              </a:rPr>
              <a:t>Vaccine prices – Sputnik V is cheaper than most Western alternatives, and is also easier to store</a:t>
            </a:r>
          </a:p>
          <a:p>
            <a:r>
              <a:rPr lang="en-US" sz="1400" b="1">
                <a:latin typeface="Calibri"/>
                <a:cs typeface="Calibri"/>
              </a:rPr>
              <a:t>Accessibility – poorer nations struggle to access Western shots like Pfizer, </a:t>
            </a:r>
            <a:r>
              <a:rPr lang="en-US" sz="1400" b="1" err="1">
                <a:latin typeface="Calibri"/>
                <a:cs typeface="Calibri"/>
              </a:rPr>
              <a:t>Moderna</a:t>
            </a:r>
            <a:r>
              <a:rPr lang="en-US" sz="1400" b="1">
                <a:latin typeface="Calibri"/>
                <a:cs typeface="Calibri"/>
              </a:rPr>
              <a:t>; some nations purchase a combination of different vaccines as they become available</a:t>
            </a:r>
          </a:p>
          <a:p>
            <a:pPr marL="127000" indent="0">
              <a:buNone/>
            </a:pPr>
            <a:endParaRPr lang="en-US" sz="1400" b="1">
              <a:latin typeface="Calibri"/>
              <a:cs typeface="Calibri"/>
            </a:endParaRPr>
          </a:p>
          <a:p>
            <a:pPr marL="127000" indent="0">
              <a:buNone/>
            </a:pPr>
            <a:endParaRPr lang="en-US" sz="1400" b="1">
              <a:latin typeface="Calibri"/>
              <a:cs typeface="Calibri"/>
            </a:endParaRPr>
          </a:p>
          <a:p>
            <a:pPr marL="127000" indent="0">
              <a:buNone/>
            </a:pPr>
            <a:endParaRPr lang="en-US" sz="1400" b="1">
              <a:latin typeface="Calibri"/>
              <a:cs typeface="Calibri"/>
            </a:endParaRPr>
          </a:p>
          <a:p>
            <a:endParaRPr lang="en-US" sz="1400" b="1">
              <a:latin typeface="Calibri"/>
              <a:cs typeface="Calibri"/>
            </a:endParaRPr>
          </a:p>
          <a:p>
            <a:endParaRPr lang="en-US" sz="1400" b="1">
              <a:latin typeface="Calibri"/>
              <a:cs typeface="Calibri"/>
            </a:endParaRPr>
          </a:p>
          <a:p>
            <a:pPr marL="127000" indent="0">
              <a:buNone/>
            </a:pPr>
            <a:endParaRPr lang="en-US" sz="1400" b="1"/>
          </a:p>
        </p:txBody>
      </p:sp>
      <p:pic>
        <p:nvPicPr>
          <p:cNvPr id="1028" name="Picture 4" descr="Distributing a COVID-19 Vaccine Across the U.S. – A Look at Key Issues –  Issue Brief – 9563 | KFF">
            <a:extLst>
              <a:ext uri="{FF2B5EF4-FFF2-40B4-BE49-F238E27FC236}">
                <a16:creationId xmlns:a16="http://schemas.microsoft.com/office/drawing/2014/main" id="{62A57A76-31CE-1844-990A-D204EE0E1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32" y="1398666"/>
            <a:ext cx="3826068" cy="23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6BC35-DF63-994D-966F-251E07FC5E89}"/>
              </a:ext>
            </a:extLst>
          </p:cNvPr>
          <p:cNvSpPr txBox="1"/>
          <p:nvPr/>
        </p:nvSpPr>
        <p:spPr>
          <a:xfrm>
            <a:off x="885030" y="3744833"/>
            <a:ext cx="3547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600"/>
              <a:t>Distributing a COVID-19 Vaccine Across the U.S. - A Look at Key Issues</a:t>
            </a:r>
          </a:p>
          <a:p>
            <a:pPr algn="ctr" fontAlgn="base"/>
            <a:r>
              <a:rPr lang="en-US" sz="500"/>
              <a:t>https://</a:t>
            </a:r>
            <a:r>
              <a:rPr lang="en-US" sz="500" err="1"/>
              <a:t>www.kff.org</a:t>
            </a:r>
            <a:r>
              <a:rPr lang="en-US" sz="500"/>
              <a:t>/report-section/distributing-a-covid-19-vaccine-across-the-u-s-a-look-at-key-issues-issue-brief/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B211B-4631-3F46-9741-7BDB3F5A32F7}"/>
              </a:ext>
            </a:extLst>
          </p:cNvPr>
          <p:cNvSpPr txBox="1"/>
          <p:nvPr/>
        </p:nvSpPr>
        <p:spPr>
          <a:xfrm>
            <a:off x="745932" y="480412"/>
            <a:ext cx="735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0" algn="ctr">
              <a:buNone/>
            </a:pPr>
            <a:r>
              <a:rPr lang="en-US" sz="2400" b="1">
                <a:latin typeface="Calibri"/>
                <a:cs typeface="Calibri"/>
              </a:rPr>
              <a:t>What factors determine which vaccine countries use?</a:t>
            </a:r>
          </a:p>
        </p:txBody>
      </p:sp>
    </p:spTree>
    <p:extLst>
      <p:ext uri="{BB962C8B-B14F-4D97-AF65-F5344CB8AC3E}">
        <p14:creationId xmlns:p14="http://schemas.microsoft.com/office/powerpoint/2010/main" val="42644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D92DC9-4204-134B-8301-28352ED1B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1" y="1180582"/>
            <a:ext cx="3749039" cy="2655326"/>
          </a:xfrm>
        </p:spPr>
        <p:txBody>
          <a:bodyPr/>
          <a:lstStyle/>
          <a:p>
            <a:pPr fontAlgn="base"/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Rich vs Poor </a:t>
            </a:r>
          </a:p>
          <a:p>
            <a:pPr marL="127000" indent="0" fontAlgn="base">
              <a:buNone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The UK and the US invested a lot into vaccine development and put themselves at the front of the queue</a:t>
            </a:r>
          </a:p>
          <a:p>
            <a:pPr marL="127000" indent="0" fontAlgn="base">
              <a:buNone/>
            </a:pP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Other rich countries</a:t>
            </a:r>
          </a:p>
          <a:p>
            <a:pPr marL="127000" indent="0" fontAlgn="base">
              <a:buNone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Canada and EU are a little further behind </a:t>
            </a:r>
          </a:p>
          <a:p>
            <a:pPr marL="127000" indent="0" fontAlgn="base">
              <a:buNone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Canada bought x5 the supply it needs, but it was not positioned for priority delivery</a:t>
            </a:r>
          </a:p>
          <a:p>
            <a:pPr marL="127000" indent="0" fontAlgn="base">
              <a:buNone/>
            </a:pPr>
            <a:endParaRPr lang="en-US" sz="14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Invest in vaccines from European factories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ADB80-F363-7242-BA44-8D0627E55E9E}"/>
              </a:ext>
            </a:extLst>
          </p:cNvPr>
          <p:cNvSpPr txBox="1"/>
          <p:nvPr/>
        </p:nvSpPr>
        <p:spPr>
          <a:xfrm>
            <a:off x="1109334" y="520509"/>
            <a:ext cx="666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0" algn="ctr" fontAlgn="base">
              <a:buNone/>
            </a:pPr>
            <a:r>
              <a:rPr lang="en-US" sz="2400" b="1">
                <a:latin typeface="Calibri"/>
                <a:cs typeface="Calibri"/>
              </a:rPr>
              <a:t>Did countries invest in the vaccine they are using?</a:t>
            </a:r>
          </a:p>
        </p:txBody>
      </p:sp>
      <p:pic>
        <p:nvPicPr>
          <p:cNvPr id="2050" name="Picture 2" descr="A map showing when countries are likely to be fully vaccinated.">
            <a:extLst>
              <a:ext uri="{FF2B5EF4-FFF2-40B4-BE49-F238E27FC236}">
                <a16:creationId xmlns:a16="http://schemas.microsoft.com/office/drawing/2014/main" id="{49F6B9F8-3BDB-2345-96D3-314F84ADF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10" y="1361119"/>
            <a:ext cx="3438241" cy="22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BD00E7-DAA4-864C-9F4E-95F6740758B2}"/>
              </a:ext>
            </a:extLst>
          </p:cNvPr>
          <p:cNvSpPr txBox="1"/>
          <p:nvPr/>
        </p:nvSpPr>
        <p:spPr>
          <a:xfrm>
            <a:off x="744201" y="3691744"/>
            <a:ext cx="6598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0" fontAlgn="base"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Anticipated export ban threats from the US under Donald Trump</a:t>
            </a:r>
          </a:p>
          <a:p>
            <a:pPr marL="127000" indent="0" fontAlgn="base"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Reality: European factories are struggling with supply and recently it has been the EU, not the US, that has been threatening export bans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 COVID-19 Vaccine Research by Slidesgo">
  <a:themeElements>
    <a:clrScheme name="Simple Light">
      <a:dk1>
        <a:srgbClr val="C2213A"/>
      </a:dk1>
      <a:lt1>
        <a:srgbClr val="E9E9E9"/>
      </a:lt1>
      <a:dk2>
        <a:srgbClr val="020305"/>
      </a:dk2>
      <a:lt2>
        <a:srgbClr val="F3F3F3"/>
      </a:lt2>
      <a:accent1>
        <a:srgbClr val="666666"/>
      </a:accent1>
      <a:accent2>
        <a:srgbClr val="434343"/>
      </a:accent2>
      <a:accent3>
        <a:srgbClr val="EA4A2A"/>
      </a:accent3>
      <a:accent4>
        <a:srgbClr val="EFB86A"/>
      </a:accent4>
      <a:accent5>
        <a:srgbClr val="F49103"/>
      </a:accent5>
      <a:accent6>
        <a:srgbClr val="E4585D"/>
      </a:accent6>
      <a:hlink>
        <a:srgbClr val="C22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8AD0984A1BC54DB1B97BA7B16BA4C7" ma:contentTypeVersion="4" ma:contentTypeDescription="Create a new document." ma:contentTypeScope="" ma:versionID="f03591599ef4efdb3c4cef8c16d995e0">
  <xsd:schema xmlns:xsd="http://www.w3.org/2001/XMLSchema" xmlns:xs="http://www.w3.org/2001/XMLSchema" xmlns:p="http://schemas.microsoft.com/office/2006/metadata/properties" xmlns:ns2="c04249f8-93d3-4d4d-9d1e-1ab0c123d68b" targetNamespace="http://schemas.microsoft.com/office/2006/metadata/properties" ma:root="true" ma:fieldsID="5bda77b2ceb4c1af5579bdb69a3d857f" ns2:_="">
    <xsd:import namespace="c04249f8-93d3-4d4d-9d1e-1ab0c123d6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4249f8-93d3-4d4d-9d1e-1ab0c123d6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AC7FEA-71E0-4EC5-A3CE-515B0747B955}">
  <ds:schemaRefs>
    <ds:schemaRef ds:uri="c04249f8-93d3-4d4d-9d1e-1ab0c123d6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749618D-CA26-4F5A-8578-436CD52B7C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AD94DF-9A4C-469F-BCFB-3B28E6440F36}">
  <ds:schemaRefs>
    <ds:schemaRef ds:uri="c04249f8-93d3-4d4d-9d1e-1ab0c123d6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26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 COVID-19 Vaccine Research by Slidesgo</vt:lpstr>
      <vt:lpstr>WORLDWIDE COVID-19 VACCINATION RACE</vt:lpstr>
      <vt:lpstr>Agenda</vt:lpstr>
      <vt:lpstr>INTRODUCTION</vt:lpstr>
      <vt:lpstr>OUR TEAM</vt:lpstr>
      <vt:lpstr>PROJECT SCOPE</vt:lpstr>
      <vt:lpstr>MARKET RESEARCH</vt:lpstr>
      <vt:lpstr>Issue Tree</vt:lpstr>
      <vt:lpstr>PowerPoint Presentation</vt:lpstr>
      <vt:lpstr>PowerPoint Presentation</vt:lpstr>
      <vt:lpstr>PowerPoint Presentation</vt:lpstr>
      <vt:lpstr>PowerPoint Presentation</vt:lpstr>
      <vt:lpstr>DATA ANALYSIS </vt:lpstr>
      <vt:lpstr>About The Data &amp; Methods</vt:lpstr>
      <vt:lpstr>Notable Variables </vt:lpstr>
      <vt:lpstr>Descriptive Analytics </vt:lpstr>
      <vt:lpstr>Regression Tree with Standardization </vt:lpstr>
      <vt:lpstr>Multivariate Linear Regression</vt:lpstr>
      <vt:lpstr>Predicted People Vaccinated</vt:lpstr>
      <vt:lpstr>Key Findings (Vaccination Efforts)</vt:lpstr>
      <vt:lpstr>Vaccine Classification Model</vt:lpstr>
      <vt:lpstr>Key Findings (Vaccines Implementation)</vt:lpstr>
      <vt:lpstr>CONCLUSION</vt:lpstr>
      <vt:lpstr>Business Insights</vt:lpstr>
      <vt:lpstr>Recommendations</vt:lpstr>
      <vt:lpstr>PowerPoint Presentation</vt:lpstr>
      <vt:lpstr>Work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VACCINE RESEARCH</dc:title>
  <cp:revision>3</cp:revision>
  <cp:lastPrinted>2021-04-24T02:23:42Z</cp:lastPrinted>
  <dcterms:modified xsi:type="dcterms:W3CDTF">2021-06-01T23:01:58Z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0x0101005E8AD0984A1BC54DB1B97BA7B16BA4C7</vt:lpwstr>
  </property>
</Properties>
</file>